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47.xml" ContentType="application/vnd.openxmlformats-officedocument.presentationml.tags+xml"/>
  <Override PartName="/ppt/tags/tag24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0"/>
    <p:sldMasterId id="2147483738" r:id="rId11"/>
  </p:sldMasterIdLst>
  <p:notesMasterIdLst>
    <p:notesMasterId r:id="rId49"/>
  </p:notesMasterIdLst>
  <p:handoutMasterIdLst>
    <p:handoutMasterId r:id="rId50"/>
  </p:handoutMasterIdLst>
  <p:sldIdLst>
    <p:sldId id="256" r:id="rId12"/>
    <p:sldId id="271" r:id="rId13"/>
    <p:sldId id="272" r:id="rId14"/>
    <p:sldId id="2061" r:id="rId15"/>
    <p:sldId id="274" r:id="rId16"/>
    <p:sldId id="2147478264" r:id="rId17"/>
    <p:sldId id="2147478463" r:id="rId18"/>
    <p:sldId id="2142532786" r:id="rId19"/>
    <p:sldId id="2147478464" r:id="rId20"/>
    <p:sldId id="2147479105" r:id="rId21"/>
    <p:sldId id="2147483139" r:id="rId22"/>
    <p:sldId id="2147483147" r:id="rId23"/>
    <p:sldId id="2147478465" r:id="rId24"/>
    <p:sldId id="2147478466" r:id="rId25"/>
    <p:sldId id="2147478467" r:id="rId26"/>
    <p:sldId id="2147478468" r:id="rId27"/>
    <p:sldId id="2146849333" r:id="rId28"/>
    <p:sldId id="2147483140" r:id="rId29"/>
    <p:sldId id="2147470949" r:id="rId30"/>
    <p:sldId id="275" r:id="rId31"/>
    <p:sldId id="277" r:id="rId32"/>
    <p:sldId id="2062" r:id="rId33"/>
    <p:sldId id="279" r:id="rId34"/>
    <p:sldId id="280" r:id="rId35"/>
    <p:sldId id="281" r:id="rId36"/>
    <p:sldId id="282" r:id="rId37"/>
    <p:sldId id="283" r:id="rId38"/>
    <p:sldId id="284" r:id="rId39"/>
    <p:sldId id="2071" r:id="rId40"/>
    <p:sldId id="2063" r:id="rId41"/>
    <p:sldId id="268" r:id="rId42"/>
    <p:sldId id="269" r:id="rId43"/>
    <p:sldId id="270" r:id="rId44"/>
    <p:sldId id="287" r:id="rId45"/>
    <p:sldId id="288" r:id="rId46"/>
    <p:sldId id="2060" r:id="rId47"/>
    <p:sldId id="2147483594" r:id="rId48"/>
  </p:sldIdLst>
  <p:sldSz cx="12192000"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8FF"/>
    <a:srgbClr val="0014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CE46C6-1A11-48DF-827E-38FFD9413C42}" v="5" dt="2024-09-03T14:24:07.26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D2CA"/>
          </a:solidFill>
        </a:fill>
      </a:tcStyle>
    </a:wholeTbl>
    <a:band2H>
      <a:tcTxStyle/>
      <a:tcStyle>
        <a:tcBdr/>
        <a:fill>
          <a:solidFill>
            <a:srgbClr val="FAEA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0CB"/>
          </a:solidFill>
        </a:fill>
      </a:tcStyle>
    </a:wholeTbl>
    <a:band2H>
      <a:tcTxStyle/>
      <a:tcStyle>
        <a:tcBdr/>
        <a:fill>
          <a:solidFill>
            <a:srgbClr val="E7F0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0FF"/>
          </a:solidFill>
        </a:fill>
      </a:tcStyle>
    </a:wholeTbl>
    <a:band2H>
      <a:tcTxStyle/>
      <a:tcStyle>
        <a:tcBdr/>
        <a:fill>
          <a:solidFill>
            <a:srgbClr val="EBE9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2.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customXml" Target="../customXml/item5.xml"/><Relationship Id="rId10" Type="http://schemas.openxmlformats.org/officeDocument/2006/relationships/slideMaster" Target="slideMasters/slideMaster1.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meier, Reinhard" userId="e1cd9358-c1cb-49bc-9696-ab79985f1d81" providerId="ADAL" clId="{E8CE46C6-1A11-48DF-827E-38FFD9413C42}"/>
    <pc:docChg chg="undo redo custSel delSld modSld">
      <pc:chgData name="Sudmeier, Reinhard" userId="e1cd9358-c1cb-49bc-9696-ab79985f1d81" providerId="ADAL" clId="{E8CE46C6-1A11-48DF-827E-38FFD9413C42}" dt="2024-09-03T14:24:36.889" v="93" actId="47"/>
      <pc:docMkLst>
        <pc:docMk/>
      </pc:docMkLst>
      <pc:sldChg chg="modSp mod">
        <pc:chgData name="Sudmeier, Reinhard" userId="e1cd9358-c1cb-49bc-9696-ab79985f1d81" providerId="ADAL" clId="{E8CE46C6-1A11-48DF-827E-38FFD9413C42}" dt="2024-09-03T14:17:38.504" v="20" actId="6549"/>
        <pc:sldMkLst>
          <pc:docMk/>
          <pc:sldMk cId="0" sldId="256"/>
        </pc:sldMkLst>
        <pc:spChg chg="mod">
          <ac:chgData name="Sudmeier, Reinhard" userId="e1cd9358-c1cb-49bc-9696-ab79985f1d81" providerId="ADAL" clId="{E8CE46C6-1A11-48DF-827E-38FFD9413C42}" dt="2024-09-03T14:17:12.999" v="1" actId="20577"/>
          <ac:spMkLst>
            <pc:docMk/>
            <pc:sldMk cId="0" sldId="256"/>
            <ac:spMk id="2" creationId="{32DED918-D372-41F8-8161-F5A9BA38D2C5}"/>
          </ac:spMkLst>
        </pc:spChg>
        <pc:spChg chg="mod">
          <ac:chgData name="Sudmeier, Reinhard" userId="e1cd9358-c1cb-49bc-9696-ab79985f1d81" providerId="ADAL" clId="{E8CE46C6-1A11-48DF-827E-38FFD9413C42}" dt="2024-09-03T14:17:38.504" v="20" actId="6549"/>
          <ac:spMkLst>
            <pc:docMk/>
            <pc:sldMk cId="0" sldId="256"/>
            <ac:spMk id="7" creationId="{59504923-3D79-6F7D-7B12-938439FD7081}"/>
          </ac:spMkLst>
        </pc:spChg>
        <pc:spChg chg="mod">
          <ac:chgData name="Sudmeier, Reinhard" userId="e1cd9358-c1cb-49bc-9696-ab79985f1d81" providerId="ADAL" clId="{E8CE46C6-1A11-48DF-827E-38FFD9413C42}" dt="2024-09-03T14:17:23.416" v="18" actId="20577"/>
          <ac:spMkLst>
            <pc:docMk/>
            <pc:sldMk cId="0" sldId="256"/>
            <ac:spMk id="339" creationId="{00000000-0000-0000-0000-000000000000}"/>
          </ac:spMkLst>
        </pc:spChg>
        <pc:spChg chg="mod">
          <ac:chgData name="Sudmeier, Reinhard" userId="e1cd9358-c1cb-49bc-9696-ab79985f1d81" providerId="ADAL" clId="{E8CE46C6-1A11-48DF-827E-38FFD9413C42}" dt="2024-09-03T14:17:28.067" v="19" actId="20577"/>
          <ac:spMkLst>
            <pc:docMk/>
            <pc:sldMk cId="0" sldId="256"/>
            <ac:spMk id="340" creationId="{00000000-0000-0000-0000-000000000000}"/>
          </ac:spMkLst>
        </pc:spChg>
      </pc:sldChg>
      <pc:sldChg chg="del">
        <pc:chgData name="Sudmeier, Reinhard" userId="e1cd9358-c1cb-49bc-9696-ab79985f1d81" providerId="ADAL" clId="{E8CE46C6-1A11-48DF-827E-38FFD9413C42}" dt="2024-09-03T14:17:44.239" v="21" actId="47"/>
        <pc:sldMkLst>
          <pc:docMk/>
          <pc:sldMk cId="0" sldId="257"/>
        </pc:sldMkLst>
      </pc:sldChg>
      <pc:sldChg chg="del">
        <pc:chgData name="Sudmeier, Reinhard" userId="e1cd9358-c1cb-49bc-9696-ab79985f1d81" providerId="ADAL" clId="{E8CE46C6-1A11-48DF-827E-38FFD9413C42}" dt="2024-09-03T14:17:45.371" v="22" actId="47"/>
        <pc:sldMkLst>
          <pc:docMk/>
          <pc:sldMk cId="0" sldId="258"/>
        </pc:sldMkLst>
      </pc:sldChg>
      <pc:sldChg chg="del">
        <pc:chgData name="Sudmeier, Reinhard" userId="e1cd9358-c1cb-49bc-9696-ab79985f1d81" providerId="ADAL" clId="{E8CE46C6-1A11-48DF-827E-38FFD9413C42}" dt="2024-09-03T14:17:46.394" v="23" actId="47"/>
        <pc:sldMkLst>
          <pc:docMk/>
          <pc:sldMk cId="0" sldId="259"/>
        </pc:sldMkLst>
      </pc:sldChg>
      <pc:sldChg chg="del">
        <pc:chgData name="Sudmeier, Reinhard" userId="e1cd9358-c1cb-49bc-9696-ab79985f1d81" providerId="ADAL" clId="{E8CE46C6-1A11-48DF-827E-38FFD9413C42}" dt="2024-09-03T14:17:47.476" v="24" actId="47"/>
        <pc:sldMkLst>
          <pc:docMk/>
          <pc:sldMk cId="0" sldId="260"/>
        </pc:sldMkLst>
      </pc:sldChg>
      <pc:sldChg chg="del">
        <pc:chgData name="Sudmeier, Reinhard" userId="e1cd9358-c1cb-49bc-9696-ab79985f1d81" providerId="ADAL" clId="{E8CE46C6-1A11-48DF-827E-38FFD9413C42}" dt="2024-09-03T14:17:48.844" v="25" actId="47"/>
        <pc:sldMkLst>
          <pc:docMk/>
          <pc:sldMk cId="0" sldId="261"/>
        </pc:sldMkLst>
      </pc:sldChg>
      <pc:sldChg chg="modSp del mod">
        <pc:chgData name="Sudmeier, Reinhard" userId="e1cd9358-c1cb-49bc-9696-ab79985f1d81" providerId="ADAL" clId="{E8CE46C6-1A11-48DF-827E-38FFD9413C42}" dt="2024-09-03T14:18:52.074" v="35" actId="47"/>
        <pc:sldMkLst>
          <pc:docMk/>
          <pc:sldMk cId="0" sldId="262"/>
        </pc:sldMkLst>
        <pc:spChg chg="mod">
          <ac:chgData name="Sudmeier, Reinhard" userId="e1cd9358-c1cb-49bc-9696-ab79985f1d81" providerId="ADAL" clId="{E8CE46C6-1A11-48DF-827E-38FFD9413C42}" dt="2024-09-03T14:18:42.585" v="34"/>
          <ac:spMkLst>
            <pc:docMk/>
            <pc:sldMk cId="0" sldId="262"/>
            <ac:spMk id="380" creationId="{00000000-0000-0000-0000-000000000000}"/>
          </ac:spMkLst>
        </pc:spChg>
      </pc:sldChg>
      <pc:sldChg chg="del">
        <pc:chgData name="Sudmeier, Reinhard" userId="e1cd9358-c1cb-49bc-9696-ab79985f1d81" providerId="ADAL" clId="{E8CE46C6-1A11-48DF-827E-38FFD9413C42}" dt="2024-09-03T14:18:53.567" v="36" actId="47"/>
        <pc:sldMkLst>
          <pc:docMk/>
          <pc:sldMk cId="0" sldId="263"/>
        </pc:sldMkLst>
      </pc:sldChg>
      <pc:sldChg chg="del">
        <pc:chgData name="Sudmeier, Reinhard" userId="e1cd9358-c1cb-49bc-9696-ab79985f1d81" providerId="ADAL" clId="{E8CE46C6-1A11-48DF-827E-38FFD9413C42}" dt="2024-09-03T14:18:54.572" v="37" actId="47"/>
        <pc:sldMkLst>
          <pc:docMk/>
          <pc:sldMk cId="0" sldId="264"/>
        </pc:sldMkLst>
      </pc:sldChg>
      <pc:sldChg chg="del">
        <pc:chgData name="Sudmeier, Reinhard" userId="e1cd9358-c1cb-49bc-9696-ab79985f1d81" providerId="ADAL" clId="{E8CE46C6-1A11-48DF-827E-38FFD9413C42}" dt="2024-09-03T14:18:55.578" v="38" actId="47"/>
        <pc:sldMkLst>
          <pc:docMk/>
          <pc:sldMk cId="0" sldId="265"/>
        </pc:sldMkLst>
      </pc:sldChg>
      <pc:sldChg chg="del">
        <pc:chgData name="Sudmeier, Reinhard" userId="e1cd9358-c1cb-49bc-9696-ab79985f1d81" providerId="ADAL" clId="{E8CE46C6-1A11-48DF-827E-38FFD9413C42}" dt="2024-09-03T14:18:56.773" v="39" actId="47"/>
        <pc:sldMkLst>
          <pc:docMk/>
          <pc:sldMk cId="0" sldId="266"/>
        </pc:sldMkLst>
      </pc:sldChg>
      <pc:sldChg chg="del">
        <pc:chgData name="Sudmeier, Reinhard" userId="e1cd9358-c1cb-49bc-9696-ab79985f1d81" providerId="ADAL" clId="{E8CE46C6-1A11-48DF-827E-38FFD9413C42}" dt="2024-09-03T14:18:57.825" v="40" actId="47"/>
        <pc:sldMkLst>
          <pc:docMk/>
          <pc:sldMk cId="0" sldId="267"/>
        </pc:sldMkLst>
      </pc:sldChg>
      <pc:sldChg chg="modSp mod">
        <pc:chgData name="Sudmeier, Reinhard" userId="e1cd9358-c1cb-49bc-9696-ab79985f1d81" providerId="ADAL" clId="{E8CE46C6-1A11-48DF-827E-38FFD9413C42}" dt="2024-09-03T14:20:24.349" v="88" actId="20577"/>
        <pc:sldMkLst>
          <pc:docMk/>
          <pc:sldMk cId="2190943094" sldId="2063"/>
        </pc:sldMkLst>
        <pc:spChg chg="mod">
          <ac:chgData name="Sudmeier, Reinhard" userId="e1cd9358-c1cb-49bc-9696-ab79985f1d81" providerId="ADAL" clId="{E8CE46C6-1A11-48DF-827E-38FFD9413C42}" dt="2024-09-03T14:20:24.349" v="88" actId="20577"/>
          <ac:spMkLst>
            <pc:docMk/>
            <pc:sldMk cId="2190943094" sldId="2063"/>
            <ac:spMk id="9" creationId="{5E148506-E6D9-B9ED-8F99-D9867E0F227E}"/>
          </ac:spMkLst>
        </pc:spChg>
      </pc:sldChg>
      <pc:sldChg chg="modNotes">
        <pc:chgData name="Sudmeier, Reinhard" userId="e1cd9358-c1cb-49bc-9696-ab79985f1d81" providerId="ADAL" clId="{E8CE46C6-1A11-48DF-827E-38FFD9413C42}" dt="2024-09-03T14:24:07.393" v="90" actId="27636"/>
        <pc:sldMkLst>
          <pc:docMk/>
          <pc:sldMk cId="658275686" sldId="2142532786"/>
        </pc:sldMkLst>
      </pc:sldChg>
      <pc:sldChg chg="modNotes">
        <pc:chgData name="Sudmeier, Reinhard" userId="e1cd9358-c1cb-49bc-9696-ab79985f1d81" providerId="ADAL" clId="{E8CE46C6-1A11-48DF-827E-38FFD9413C42}" dt="2024-09-03T14:24:07.378" v="89" actId="27636"/>
        <pc:sldMkLst>
          <pc:docMk/>
          <pc:sldMk cId="1953621939" sldId="2147478264"/>
        </pc:sldMkLst>
      </pc:sldChg>
      <pc:sldChg chg="modNotes">
        <pc:chgData name="Sudmeier, Reinhard" userId="e1cd9358-c1cb-49bc-9696-ab79985f1d81" providerId="ADAL" clId="{E8CE46C6-1A11-48DF-827E-38FFD9413C42}" dt="2024-09-03T14:24:07.393" v="91" actId="27636"/>
        <pc:sldMkLst>
          <pc:docMk/>
          <pc:sldMk cId="1573015215" sldId="2147478464"/>
        </pc:sldMkLst>
      </pc:sldChg>
      <pc:sldChg chg="del">
        <pc:chgData name="Sudmeier, Reinhard" userId="e1cd9358-c1cb-49bc-9696-ab79985f1d81" providerId="ADAL" clId="{E8CE46C6-1A11-48DF-827E-38FFD9413C42}" dt="2024-09-03T14:24:30.332" v="92" actId="47"/>
        <pc:sldMkLst>
          <pc:docMk/>
          <pc:sldMk cId="3925983243" sldId="2147483595"/>
        </pc:sldMkLst>
      </pc:sldChg>
      <pc:sldChg chg="del">
        <pc:chgData name="Sudmeier, Reinhard" userId="e1cd9358-c1cb-49bc-9696-ab79985f1d81" providerId="ADAL" clId="{E8CE46C6-1A11-48DF-827E-38FFD9413C42}" dt="2024-09-03T14:24:36.889" v="93" actId="47"/>
        <pc:sldMkLst>
          <pc:docMk/>
          <pc:sldMk cId="4294780656" sldId="2147483596"/>
        </pc:sldMkLst>
      </pc:sldChg>
      <pc:sldMasterChg chg="delSldLayout">
        <pc:chgData name="Sudmeier, Reinhard" userId="e1cd9358-c1cb-49bc-9696-ab79985f1d81" providerId="ADAL" clId="{E8CE46C6-1A11-48DF-827E-38FFD9413C42}" dt="2024-09-03T14:24:30.332" v="92" actId="47"/>
        <pc:sldMasterMkLst>
          <pc:docMk/>
          <pc:sldMasterMk cId="2846061338" sldId="2147483678"/>
        </pc:sldMasterMkLst>
        <pc:sldLayoutChg chg="del">
          <pc:chgData name="Sudmeier, Reinhard" userId="e1cd9358-c1cb-49bc-9696-ab79985f1d81" providerId="ADAL" clId="{E8CE46C6-1A11-48DF-827E-38FFD9413C42}" dt="2024-09-03T14:18:57.825" v="40" actId="47"/>
          <pc:sldLayoutMkLst>
            <pc:docMk/>
            <pc:sldMasterMk cId="2846061338" sldId="2147483678"/>
            <pc:sldLayoutMk cId="4283027959" sldId="2147483710"/>
          </pc:sldLayoutMkLst>
        </pc:sldLayoutChg>
        <pc:sldLayoutChg chg="del">
          <pc:chgData name="Sudmeier, Reinhard" userId="e1cd9358-c1cb-49bc-9696-ab79985f1d81" providerId="ADAL" clId="{E8CE46C6-1A11-48DF-827E-38FFD9413C42}" dt="2024-09-03T14:24:30.332" v="92" actId="47"/>
          <pc:sldLayoutMkLst>
            <pc:docMk/>
            <pc:sldMasterMk cId="2846061338" sldId="2147483678"/>
            <pc:sldLayoutMk cId="3467971547" sldId="21474837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1AB6C-DE3E-A6E2-0008-BB421F131F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7D402397-B349-7CD6-0F47-F55A93C8ED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BE5E65-D76C-43DB-A1B5-6EACFDC5469B}" type="datetimeFigureOut">
              <a:rPr lang="en-DE" smtClean="0"/>
              <a:t>03/09/2024</a:t>
            </a:fld>
            <a:endParaRPr lang="en-DE"/>
          </a:p>
        </p:txBody>
      </p:sp>
      <p:sp>
        <p:nvSpPr>
          <p:cNvPr id="4" name="Footer Placeholder 3">
            <a:extLst>
              <a:ext uri="{FF2B5EF4-FFF2-40B4-BE49-F238E27FC236}">
                <a16:creationId xmlns:a16="http://schemas.microsoft.com/office/drawing/2014/main" id="{9D4C8F30-8193-9701-BB31-908587FD3F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3352A144-09C3-7BB5-7D7B-CA82C6ADE4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240F58-51B7-401A-A4E2-299042EE9FDF}" type="slidenum">
              <a:rPr lang="en-DE" smtClean="0"/>
              <a:t>‹#›</a:t>
            </a:fld>
            <a:endParaRPr lang="en-DE"/>
          </a:p>
        </p:txBody>
      </p:sp>
    </p:spTree>
    <p:extLst>
      <p:ext uri="{BB962C8B-B14F-4D97-AF65-F5344CB8AC3E}">
        <p14:creationId xmlns:p14="http://schemas.microsoft.com/office/powerpoint/2010/main" val="53908536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19:51:06.424"/>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36" name="Shape 3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88775" latinLnBrk="0">
      <a:defRPr sz="1400">
        <a:latin typeface="+mj-lt"/>
        <a:ea typeface="+mj-ea"/>
        <a:cs typeface="+mj-cs"/>
        <a:sym typeface="72 Brand"/>
      </a:defRPr>
    </a:lvl1pPr>
    <a:lvl2pPr indent="228600" defTabSz="1088775" latinLnBrk="0">
      <a:defRPr sz="1400">
        <a:latin typeface="+mj-lt"/>
        <a:ea typeface="+mj-ea"/>
        <a:cs typeface="+mj-cs"/>
        <a:sym typeface="72 Brand"/>
      </a:defRPr>
    </a:lvl2pPr>
    <a:lvl3pPr indent="457200" defTabSz="1088775" latinLnBrk="0">
      <a:defRPr sz="1400">
        <a:latin typeface="+mj-lt"/>
        <a:ea typeface="+mj-ea"/>
        <a:cs typeface="+mj-cs"/>
        <a:sym typeface="72 Brand"/>
      </a:defRPr>
    </a:lvl3pPr>
    <a:lvl4pPr indent="685800" defTabSz="1088775" latinLnBrk="0">
      <a:defRPr sz="1400">
        <a:latin typeface="+mj-lt"/>
        <a:ea typeface="+mj-ea"/>
        <a:cs typeface="+mj-cs"/>
        <a:sym typeface="72 Brand"/>
      </a:defRPr>
    </a:lvl4pPr>
    <a:lvl5pPr indent="914400" defTabSz="1088775" latinLnBrk="0">
      <a:defRPr sz="1400">
        <a:latin typeface="+mj-lt"/>
        <a:ea typeface="+mj-ea"/>
        <a:cs typeface="+mj-cs"/>
        <a:sym typeface="72 Brand"/>
      </a:defRPr>
    </a:lvl5pPr>
    <a:lvl6pPr indent="1143000" defTabSz="1088775" latinLnBrk="0">
      <a:defRPr sz="1400">
        <a:latin typeface="+mj-lt"/>
        <a:ea typeface="+mj-ea"/>
        <a:cs typeface="+mj-cs"/>
        <a:sym typeface="72 Brand"/>
      </a:defRPr>
    </a:lvl6pPr>
    <a:lvl7pPr indent="1371600" defTabSz="1088775" latinLnBrk="0">
      <a:defRPr sz="1400">
        <a:latin typeface="+mj-lt"/>
        <a:ea typeface="+mj-ea"/>
        <a:cs typeface="+mj-cs"/>
        <a:sym typeface="72 Brand"/>
      </a:defRPr>
    </a:lvl7pPr>
    <a:lvl8pPr indent="1600200" defTabSz="1088775" latinLnBrk="0">
      <a:defRPr sz="1400">
        <a:latin typeface="+mj-lt"/>
        <a:ea typeface="+mj-ea"/>
        <a:cs typeface="+mj-cs"/>
        <a:sym typeface="72 Brand"/>
      </a:defRPr>
    </a:lvl8pPr>
    <a:lvl9pPr indent="1828800" defTabSz="1088775" latinLnBrk="0">
      <a:defRPr sz="1400">
        <a:latin typeface="+mj-lt"/>
        <a:ea typeface="+mj-ea"/>
        <a:cs typeface="+mj-cs"/>
        <a:sym typeface="72 Brand"/>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earning.sap.com/teche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4F6D9107-CD04-6A41-BAF4-8D199D1CC0F6}"/>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ACF3EAB2-BF60-9C4D-81ED-8241528432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marL="285750" indent="-285750">
              <a:buFont typeface="Arial" panose="020B0604020202020204" pitchFamily="34" charset="0"/>
              <a:buChar char="•"/>
            </a:pPr>
            <a:r>
              <a:rPr lang="en-US" sz="1400" b="1" kern="1200" dirty="0">
                <a:solidFill>
                  <a:schemeClr val="tx1"/>
                </a:solidFill>
                <a:effectLst/>
                <a:latin typeface="+mn-lt"/>
                <a:ea typeface="+mn-ea"/>
                <a:cs typeface="+mn-cs"/>
              </a:rPr>
              <a:t>Highlighting main elements that are key to SCP strategy</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SAP IBP addresses the network planning, for understanding and executing decisions that may go well beyond the enterprise core. </a:t>
            </a:r>
          </a:p>
          <a:p>
            <a:pPr marL="285750" indent="-285750">
              <a:buFont typeface="Arial" panose="020B0604020202020204" pitchFamily="34" charset="0"/>
              <a:buChar char="•"/>
            </a:pPr>
            <a:r>
              <a:rPr lang="en-US" sz="1400" kern="1200" dirty="0">
                <a:solidFill>
                  <a:schemeClr val="tx1"/>
                </a:solidFill>
                <a:effectLst/>
                <a:latin typeface="+mn-lt"/>
                <a:ea typeface="+mn-ea"/>
                <a:cs typeface="+mn-cs"/>
              </a:rPr>
              <a:t>SAP IBP therefore needs to be flexible relative to the modeling and provide for scenario and simulation capabilities</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SAP IBP: S&amp;OP, Demand, Supply, Inventory, Control Tower, DDMRP</a:t>
            </a:r>
          </a:p>
          <a:p>
            <a:pPr marL="285750" indent="-285750">
              <a:buFont typeface="Arial" panose="020B0604020202020204" pitchFamily="34" charset="0"/>
              <a:buChar char="•"/>
            </a:pPr>
            <a:endParaRPr lang="en-US" sz="1400" kern="1200" dirty="0">
              <a:solidFill>
                <a:schemeClr val="tx1"/>
              </a:solidFill>
              <a:effectLst/>
              <a:latin typeface="+mn-lt"/>
              <a:ea typeface="+mn-ea"/>
              <a:cs typeface="+mn-cs"/>
            </a:endParaRP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SAP S/4HANA houses functionality that are transactional in nature and we leverage proximity to the enterprise core: Production Planning, Available to Promise, embedded DDMRP, </a:t>
            </a:r>
            <a:r>
              <a:rPr lang="en-US" sz="1400" kern="1200" dirty="0" err="1">
                <a:solidFill>
                  <a:schemeClr val="tx1"/>
                </a:solidFill>
                <a:effectLst/>
                <a:latin typeface="+mn-lt"/>
                <a:ea typeface="+mn-ea"/>
                <a:cs typeface="+mn-cs"/>
              </a:rPr>
              <a:t>eSPP</a:t>
            </a:r>
            <a:endParaRPr lang="en-US" sz="1400" kern="1200" dirty="0">
              <a:solidFill>
                <a:schemeClr val="tx1"/>
              </a:solidFill>
              <a:effectLst/>
              <a:latin typeface="+mn-lt"/>
              <a:ea typeface="+mn-ea"/>
              <a:cs typeface="+mn-cs"/>
            </a:endParaRP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effectLst/>
              <a:latin typeface="+mn-lt"/>
              <a:ea typeface="+mn-ea"/>
              <a:cs typeface="+mn-cs"/>
            </a:endParaRP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SAP Analytics Cloud -  Strategic and Financial Planning and Steering of an Enterprise</a:t>
            </a:r>
          </a:p>
          <a:p>
            <a:pPr marL="285750" indent="-285750">
              <a:buFont typeface="Arial" panose="020B0604020202020204" pitchFamily="34" charset="0"/>
              <a:buChar char="•"/>
            </a:pPr>
            <a:endParaRPr lang="en-US" sz="140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kern="1200" dirty="0">
                <a:solidFill>
                  <a:schemeClr val="tx1"/>
                </a:solidFill>
                <a:effectLst/>
                <a:latin typeface="+mn-lt"/>
                <a:ea typeface="+mn-ea"/>
                <a:cs typeface="+mn-cs"/>
              </a:rPr>
              <a:t>SAP Business Network is a large business network, so we are leveraging that scalable model to bring our business partners to the table for our supply chain planning and execution</a:t>
            </a:r>
          </a:p>
          <a:p>
            <a:pPr marL="285750" indent="-285750">
              <a:buFont typeface="Arial" panose="020B0604020202020204" pitchFamily="34" charset="0"/>
              <a:buChar char="•"/>
            </a:pPr>
            <a:r>
              <a:rPr lang="en-US" sz="1400" kern="1200" dirty="0">
                <a:solidFill>
                  <a:schemeClr val="tx1"/>
                </a:solidFill>
                <a:effectLst/>
                <a:latin typeface="+mn-lt"/>
                <a:ea typeface="+mn-ea"/>
                <a:cs typeface="+mn-cs"/>
              </a:rPr>
              <a:t>SAP Business Network: Collaborative Planning, Multi-Tier Order Orchestration, Quality Inspections, Notifications, Review</a:t>
            </a:r>
          </a:p>
          <a:p>
            <a:br>
              <a:rPr lang="en-US" sz="1400" kern="1200" dirty="0">
                <a:solidFill>
                  <a:schemeClr val="tx1"/>
                </a:solidFill>
                <a:effectLst/>
                <a:latin typeface="+mn-lt"/>
                <a:ea typeface="+mn-ea"/>
                <a:cs typeface="+mn-cs"/>
              </a:rPr>
            </a:br>
            <a:r>
              <a:rPr lang="en-US" sz="1400" kern="1200" dirty="0">
                <a:solidFill>
                  <a:schemeClr val="tx1"/>
                </a:solidFill>
                <a:effectLst/>
                <a:latin typeface="+mn-lt"/>
                <a:ea typeface="+mn-ea"/>
                <a:cs typeface="+mn-cs"/>
              </a:rPr>
              <a:t> </a:t>
            </a:r>
          </a:p>
          <a:p>
            <a:endParaRPr lang="de-DE" altLang="de-DE" dirty="0"/>
          </a:p>
        </p:txBody>
      </p:sp>
      <p:sp>
        <p:nvSpPr>
          <p:cNvPr id="83971" name="Slide Number Placeholder 3">
            <a:extLst>
              <a:ext uri="{FF2B5EF4-FFF2-40B4-BE49-F238E27FC236}">
                <a16:creationId xmlns:a16="http://schemas.microsoft.com/office/drawing/2014/main" id="{58842FC1-F9FC-3644-BFC3-A3239C51D6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marL="0" marR="0" lvl="0" indent="0" algn="ctr" defTabSz="1087438" rtl="0" eaLnBrk="1" fontAlgn="base" latinLnBrk="0" hangingPunct="1">
              <a:lnSpc>
                <a:spcPct val="100000"/>
              </a:lnSpc>
              <a:spcBef>
                <a:spcPct val="0"/>
              </a:spcBef>
              <a:spcAft>
                <a:spcPct val="0"/>
              </a:spcAft>
              <a:buClrTx/>
              <a:buSzTx/>
              <a:buFontTx/>
              <a:buNone/>
              <a:tabLst/>
              <a:defRPr/>
            </a:pPr>
            <a:fld id="{6DC0324E-719E-BB41-BFD0-47DD68769800}" type="slidenum">
              <a:rPr kumimoji="0" lang="de-DE" altLang="de-DE"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7438" rtl="0" eaLnBrk="1" fontAlgn="base" latinLnBrk="0" hangingPunct="1">
                <a:lnSpc>
                  <a:spcPct val="100000"/>
                </a:lnSpc>
                <a:spcBef>
                  <a:spcPct val="0"/>
                </a:spcBef>
                <a:spcAft>
                  <a:spcPct val="0"/>
                </a:spcAft>
                <a:buClrTx/>
                <a:buSzTx/>
                <a:buFontTx/>
                <a:buNone/>
                <a:tabLst/>
                <a:defRPr/>
              </a:pPr>
              <a:t>6</a:t>
            </a:fld>
            <a:endParaRPr kumimoji="0" lang="de-DE" altLang="de-DE"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1364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90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400">
                <a:effectLst/>
                <a:latin typeface="Calibri" panose="020F0502020204030204" pitchFamily="34" charset="0"/>
                <a:ea typeface="Times New Roman" panose="02020603050405020304" pitchFamily="18" charset="0"/>
              </a:rPr>
              <a:t>Check out the SAP TechEd – learning zone under </a:t>
            </a:r>
            <a:r>
              <a:rPr lang="en-GB" sz="1400" u="sng">
                <a:solidFill>
                  <a:srgbClr val="0563C1"/>
                </a:solidFill>
                <a:effectLst/>
                <a:latin typeface="Times New Roman" panose="02020603050405020304" pitchFamily="18" charset="0"/>
                <a:ea typeface="Calibri" panose="020F0502020204030204" pitchFamily="34" charset="0"/>
                <a:hlinkClick r:id="rId3"/>
              </a:rPr>
              <a:t>learning.sap.com/teched</a:t>
            </a:r>
            <a:r>
              <a:rPr lang="en-DE" sz="1400" u="sng">
                <a:effectLst/>
                <a:latin typeface="Times New Roman" panose="02020603050405020304" pitchFamily="18" charset="0"/>
                <a:ea typeface="Calibri" panose="020F0502020204030204" pitchFamily="34" charset="0"/>
              </a:rPr>
              <a:t> </a:t>
            </a:r>
            <a:r>
              <a:rPr lang="en-US" sz="1400">
                <a:effectLst/>
                <a:latin typeface="Calibri" panose="020F0502020204030204" pitchFamily="34" charset="0"/>
                <a:ea typeface="Times New Roman" panose="02020603050405020304" pitchFamily="18" charset="0"/>
              </a:rPr>
              <a:t>and find lots of great content to make your SAP TechEd learning experience special.</a:t>
            </a:r>
            <a:endParaRPr lang="en-DE" sz="1400">
              <a:effectLst/>
              <a:latin typeface="Times New Roman" panose="02020603050405020304" pitchFamily="18" charset="0"/>
              <a:ea typeface="Times New Roman" panose="02020603050405020304" pitchFamily="18" charset="0"/>
            </a:endParaRPr>
          </a:p>
          <a:p>
            <a:pPr fontAlgn="base"/>
            <a:r>
              <a:rPr lang="en-US" sz="1400">
                <a:effectLst/>
                <a:latin typeface="Calibri" panose="020F0502020204030204" pitchFamily="34" charset="0"/>
                <a:ea typeface="Times New Roman" panose="02020603050405020304" pitchFamily="18" charset="0"/>
              </a:rPr>
              <a:t> </a:t>
            </a:r>
            <a:endParaRPr lang="en-DE" sz="1400">
              <a:effectLst/>
              <a:latin typeface="Times New Roman" panose="02020603050405020304" pitchFamily="18" charset="0"/>
              <a:ea typeface="Times New Roman" panose="02020603050405020304" pitchFamily="18" charset="0"/>
            </a:endParaRPr>
          </a:p>
          <a:p>
            <a:pPr fontAlgn="base"/>
            <a:r>
              <a:rPr lang="en-US" sz="1400">
                <a:effectLst/>
                <a:latin typeface="Calibri" panose="020F0502020204030204" pitchFamily="34" charset="0"/>
                <a:ea typeface="Times New Roman" panose="02020603050405020304" pitchFamily="18" charset="0"/>
              </a:rPr>
              <a:t>Access free, self-paced learning journeys, demos, and get hands-on with use cases for each of the content tracks </a:t>
            </a:r>
            <a:r>
              <a:rPr lang="en-DE" sz="1400">
                <a:effectLst/>
                <a:latin typeface="Times New Roman" panose="02020603050405020304" pitchFamily="18" charset="0"/>
                <a:ea typeface="Times New Roman" panose="02020603050405020304" pitchFamily="18" charset="0"/>
              </a:rPr>
              <a:t>to upskill in the latest SAP solutions. </a:t>
            </a:r>
            <a:r>
              <a:rPr lang="en-DE" sz="1400">
                <a:effectLst/>
                <a:latin typeface="Calibri" panose="020F0502020204030204" pitchFamily="34" charset="0"/>
                <a:ea typeface="Times New Roman" panose="02020603050405020304" pitchFamily="18" charset="0"/>
              </a:rPr>
              <a:t> </a:t>
            </a:r>
            <a:endParaRPr lang="en-DE" sz="1400">
              <a:effectLst/>
              <a:latin typeface="Times New Roman" panose="02020603050405020304" pitchFamily="18" charset="0"/>
              <a:ea typeface="Times New Roman" panose="02020603050405020304" pitchFamily="18" charset="0"/>
            </a:endParaRPr>
          </a:p>
          <a:p>
            <a:pPr fontAlgn="base"/>
            <a:r>
              <a:rPr lang="en-DE" sz="1400">
                <a:effectLst/>
                <a:latin typeface="Calibri" panose="020F0502020204030204" pitchFamily="34" charset="0"/>
                <a:ea typeface="Times New Roman" panose="02020603050405020304" pitchFamily="18" charset="0"/>
              </a:rPr>
              <a:t> </a:t>
            </a:r>
            <a:endParaRPr lang="en-DE" sz="1400">
              <a:effectLst/>
              <a:latin typeface="Times New Roman" panose="02020603050405020304" pitchFamily="18" charset="0"/>
              <a:ea typeface="Times New Roman" panose="02020603050405020304" pitchFamily="18" charset="0"/>
            </a:endParaRPr>
          </a:p>
          <a:p>
            <a:pPr fontAlgn="base"/>
            <a:r>
              <a:rPr lang="en-US" sz="1400">
                <a:effectLst/>
                <a:latin typeface="Calibri" panose="020F0502020204030204" pitchFamily="34" charset="0"/>
                <a:ea typeface="Times New Roman" panose="02020603050405020304" pitchFamily="18" charset="0"/>
              </a:rPr>
              <a:t>Benefit</a:t>
            </a:r>
            <a:r>
              <a:rPr lang="en-DE" sz="1400">
                <a:effectLst/>
                <a:latin typeface="Times New Roman" panose="02020603050405020304" pitchFamily="18" charset="0"/>
                <a:ea typeface="Times New Roman" panose="02020603050405020304" pitchFamily="18" charset="0"/>
              </a:rPr>
              <a:t> from an exclusive 25% discount on</a:t>
            </a:r>
            <a:r>
              <a:rPr lang="en-US" sz="1400">
                <a:effectLst/>
                <a:latin typeface="Times New Roman" panose="02020603050405020304" pitchFamily="18" charset="0"/>
                <a:ea typeface="Times New Roman" panose="02020603050405020304" pitchFamily="18" charset="0"/>
              </a:rPr>
              <a:t> SAP Learning Hub</a:t>
            </a:r>
            <a:r>
              <a:rPr lang="en-DE" sz="1400">
                <a:effectLst/>
                <a:latin typeface="Times New Roman" panose="02020603050405020304" pitchFamily="18" charset="0"/>
                <a:ea typeface="Times New Roman" panose="02020603050405020304" pitchFamily="18" charset="0"/>
              </a:rPr>
              <a:t> with your SAP TechEd virtual registration. </a:t>
            </a:r>
          </a:p>
          <a:p>
            <a:pPr fontAlgn="base"/>
            <a:r>
              <a:rPr lang="en-US" sz="1400">
                <a:effectLst/>
                <a:latin typeface="Calibri" panose="020F0502020204030204" pitchFamily="34" charset="0"/>
                <a:ea typeface="Times New Roman" panose="02020603050405020304" pitchFamily="18" charset="0"/>
              </a:rPr>
              <a:t> </a:t>
            </a:r>
            <a:endParaRPr lang="en-DE" sz="1400">
              <a:effectLst/>
              <a:latin typeface="Times New Roman" panose="02020603050405020304" pitchFamily="18" charset="0"/>
              <a:ea typeface="Times New Roman" panose="02020603050405020304" pitchFamily="18" charset="0"/>
            </a:endParaRPr>
          </a:p>
          <a:p>
            <a:pPr>
              <a:lnSpc>
                <a:spcPct val="107000"/>
              </a:lnSpc>
              <a:spcAft>
                <a:spcPts val="800"/>
              </a:spcAft>
            </a:pPr>
            <a:r>
              <a:rPr lang="en-GB" sz="1400" kern="100">
                <a:effectLst/>
                <a:latin typeface="Calibri" panose="020F0502020204030204" pitchFamily="34" charset="0"/>
                <a:ea typeface="Calibri" panose="020F0502020204030204" pitchFamily="34" charset="0"/>
                <a:cs typeface="Times New Roman" panose="02020603050405020304" pitchFamily="18" charset="0"/>
              </a:rPr>
              <a:t>Connect with the experts, expand your network, and share your knowledge and experience with others in SAP Community.</a:t>
            </a:r>
            <a:endParaRPr lang="en-DE" sz="1400" kern="100">
              <a:effectLst/>
              <a:latin typeface="Calibri" panose="020F0502020204030204" pitchFamily="34" charset="0"/>
              <a:ea typeface="Calibri" panose="020F0502020204030204" pitchFamily="34" charset="0"/>
              <a:cs typeface="Times New Roman" panose="02020603050405020304" pitchFamily="18" charset="0"/>
            </a:endParaRPr>
          </a:p>
          <a:p>
            <a:endParaRPr lang="en-DE"/>
          </a:p>
        </p:txBody>
      </p:sp>
    </p:spTree>
    <p:extLst>
      <p:ext uri="{BB962C8B-B14F-4D97-AF65-F5344CB8AC3E}">
        <p14:creationId xmlns:p14="http://schemas.microsoft.com/office/powerpoint/2010/main" val="72340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a:latin typeface="72 Brand" panose="020B0504030603020204" pitchFamily="34" charset="0"/>
            </a:endParaRPr>
          </a:p>
        </p:txBody>
      </p:sp>
      <p:sp>
        <p:nvSpPr>
          <p:cNvPr id="4" name="Slide Number Placeholder 3"/>
          <p:cNvSpPr>
            <a:spLocks noGrp="1"/>
          </p:cNvSpPr>
          <p:nvPr>
            <p:ph type="sldNum" sz="quarter" idx="5"/>
          </p:nvPr>
        </p:nvSpPr>
        <p:spPr/>
        <p:txBody>
          <a:bodyPr/>
          <a:lstStyle/>
          <a:p>
            <a:fld id="{7D8C2C35-2B8A-446E-BEC0-FD36716C29AC}" type="slidenum">
              <a:rPr lang="en-DE" smtClean="0"/>
              <a:pPr/>
              <a:t>36</a:t>
            </a:fld>
            <a:endParaRPr lang="en-DE"/>
          </a:p>
        </p:txBody>
      </p:sp>
    </p:spTree>
    <p:extLst>
      <p:ext uri="{BB962C8B-B14F-4D97-AF65-F5344CB8AC3E}">
        <p14:creationId xmlns:p14="http://schemas.microsoft.com/office/powerpoint/2010/main" val="177806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cs typeface="Segoe UI"/>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5324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71513"/>
            <a:ext cx="6315075" cy="3552825"/>
          </a:xfrm>
        </p:spPr>
      </p:sp>
      <p:sp>
        <p:nvSpPr>
          <p:cNvPr id="3" name="Notes Placeholder 2"/>
          <p:cNvSpPr>
            <a:spLocks noGrp="1"/>
          </p:cNvSpPr>
          <p:nvPr>
            <p:ph type="body" idx="1"/>
          </p:nvPr>
        </p:nvSpPr>
        <p:spPr/>
        <p:txBody>
          <a:bodyPr>
            <a:normAutofit fontScale="77500" lnSpcReduction="20000"/>
          </a:bodyPr>
          <a:lstStyle/>
          <a:p>
            <a:pPr marL="190224" lvl="1" indent="-190224"/>
            <a:r>
              <a:rPr lang="en-US" sz="1500"/>
              <a:t>We talked earlier briefly about integration and now we go into more details about the different data integration scenarios.</a:t>
            </a:r>
          </a:p>
          <a:p>
            <a:pPr marL="190224" lvl="1" indent="-190224"/>
            <a:r>
              <a:rPr lang="en-US" sz="1500"/>
              <a:t>We start at the top of the diagram on this slide and work our way down</a:t>
            </a:r>
          </a:p>
          <a:p>
            <a:pPr marL="190224" lvl="1" indent="-190224"/>
            <a:r>
              <a:rPr lang="en-US" sz="1500"/>
              <a:t>At the top we have the processes. </a:t>
            </a:r>
          </a:p>
          <a:p>
            <a:pPr marL="190224" lvl="1" indent="-190224"/>
            <a:r>
              <a:rPr lang="en-US" sz="1500"/>
              <a:t>On the top left side we have the time series based and more tactical, meaning mid- and long-term planning, oriented processes: Sales and Operations, Demand and Inventory planning, plus Demand Driven Replenishment, short DDR,  also called Demand Driven MRP). They integrate via Cloud Integration Data Services, short CI-DS. The data model is defined by master data and transactional time series data. This typically integrates to ERP systems, APO, and many other sources</a:t>
            </a:r>
          </a:p>
          <a:p>
            <a:pPr marL="190224" lvl="1" indent="-190224"/>
            <a:r>
              <a:rPr lang="en-US" sz="1500"/>
              <a:t>In the top middle box we have the Operational planning, also called Order based planning, which uses SAP HANA Smart Data Integration, short SDI and since release 2111, November 202, also Real-Time integration, short RTI. We will talk more about RTI in the next slides and have a slide at the end of the integration section with a decision tree when customers should use SDI and when RTI.</a:t>
            </a:r>
          </a:p>
          <a:p>
            <a:pPr marL="190224" lvl="1" indent="-190224"/>
            <a:r>
              <a:rPr lang="en-US" sz="1500"/>
              <a:t>We also have other integration scenarios for collaboration with Ariba and Work Zone (until 2021 this was JAM) via direct connection</a:t>
            </a:r>
          </a:p>
          <a:p>
            <a:pPr marL="190224" lvl="1" indent="-190224"/>
            <a:r>
              <a:rPr lang="en-US" sz="1500"/>
              <a:t>And integration via OData services for master data, transactional data, visibility filters and IBP logging data. You can also use OData services to extract data from IBP to BI systems, e.g. SAP Analytics Cloud or non-SAP systems</a:t>
            </a:r>
          </a:p>
          <a:p>
            <a:pPr marL="190224" marR="0" lvl="1" indent="-190224" algn="l" defTabSz="1088776" rtl="0" eaLnBrk="1" fontAlgn="auto" latinLnBrk="0" hangingPunct="1">
              <a:lnSpc>
                <a:spcPct val="100000"/>
              </a:lnSpc>
              <a:spcBef>
                <a:spcPts val="0"/>
              </a:spcBef>
              <a:spcAft>
                <a:spcPts val="0"/>
              </a:spcAft>
              <a:buClr>
                <a:schemeClr val="accent1"/>
              </a:buClr>
              <a:buSzPct val="100000"/>
              <a:buFont typeface="Wingdings" pitchFamily="2" charset="2"/>
              <a:buChar char=""/>
              <a:tabLst/>
              <a:defRPr/>
            </a:pPr>
            <a:r>
              <a:rPr lang="en-US" sz="1600"/>
              <a:t>The link to the SAP Help documentation for Integration Scenarios will also help you to understand the different integration options better</a:t>
            </a:r>
          </a:p>
          <a:p>
            <a:pPr marL="190224" lvl="1" indent="-190224"/>
            <a:endParaRPr lang="en-US" sz="150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a:p>
        </p:txBody>
      </p:sp>
    </p:spTree>
    <p:extLst>
      <p:ext uri="{BB962C8B-B14F-4D97-AF65-F5344CB8AC3E}">
        <p14:creationId xmlns:p14="http://schemas.microsoft.com/office/powerpoint/2010/main" val="301809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71513"/>
            <a:ext cx="6315075" cy="3552825"/>
          </a:xfrm>
        </p:spPr>
      </p:sp>
      <p:sp>
        <p:nvSpPr>
          <p:cNvPr id="3" name="Notes Placeholder 2"/>
          <p:cNvSpPr>
            <a:spLocks noGrp="1"/>
          </p:cNvSpPr>
          <p:nvPr>
            <p:ph type="body" idx="1"/>
          </p:nvPr>
        </p:nvSpPr>
        <p:spPr/>
        <p:txBody>
          <a:bodyPr>
            <a:normAutofit fontScale="77500" lnSpcReduction="20000"/>
          </a:bodyPr>
          <a:lstStyle/>
          <a:p>
            <a:pPr marL="190224" lvl="1" indent="-190224"/>
            <a:r>
              <a:rPr lang="en-US" sz="1500"/>
              <a:t>We talked earlier briefly about integration and now we go into more details about the different data integration scenarios.</a:t>
            </a:r>
          </a:p>
          <a:p>
            <a:pPr marL="190224" lvl="1" indent="-190224"/>
            <a:r>
              <a:rPr lang="en-US" sz="1500"/>
              <a:t>We start at the top of the diagram on this slide and work our way down</a:t>
            </a:r>
          </a:p>
          <a:p>
            <a:pPr marL="190224" lvl="1" indent="-190224"/>
            <a:r>
              <a:rPr lang="en-US" sz="1500"/>
              <a:t>At the top we have the processes. </a:t>
            </a:r>
          </a:p>
          <a:p>
            <a:pPr marL="190224" lvl="1" indent="-190224"/>
            <a:r>
              <a:rPr lang="en-US" sz="1500"/>
              <a:t>On the top left side we have the time series based and more tactical, meaning mid- and long-term planning, oriented processes: Sales and Operations, Demand and Inventory planning, plus Demand Driven Replenishment, short DDR,  also called Demand Driven MRP). They integrate via Cloud Integration Data Services, short CI-DS. The data model is defined by master data and transactional time series data. This typically integrates to ERP systems, APO, and many other sources</a:t>
            </a:r>
          </a:p>
          <a:p>
            <a:pPr marL="190224" lvl="1" indent="-190224"/>
            <a:r>
              <a:rPr lang="en-US" sz="1500"/>
              <a:t>In the top middle box we have the Operational planning, also called Order based planning, which uses SAP HANA Smart Data Integration, short SDI and since release 2111, November 202, also Real-Time integration, short RTI. We will talk more about RTI in the next slides and have a slide at the end of the integration section with a decision tree when customers should use SDI and when RTI.</a:t>
            </a:r>
          </a:p>
          <a:p>
            <a:pPr marL="190224" lvl="1" indent="-190224"/>
            <a:r>
              <a:rPr lang="en-US" sz="1500"/>
              <a:t>We also have other integration scenarios for collaboration with Ariba and Work Zone (until 2021 this was JAM) via direct connection</a:t>
            </a:r>
          </a:p>
          <a:p>
            <a:pPr marL="190224" lvl="1" indent="-190224"/>
            <a:r>
              <a:rPr lang="en-US" sz="1500"/>
              <a:t>And integration via OData services for master data, transactional data, visibility filters and IBP logging data. You can also use OData services to extract data from IBP to BI systems, e.g. SAP Analytics Cloud or non-SAP systems</a:t>
            </a:r>
          </a:p>
          <a:p>
            <a:pPr marL="190224" marR="0" lvl="1" indent="-190224" algn="l" defTabSz="1088776" rtl="0" eaLnBrk="1" fontAlgn="auto" latinLnBrk="0" hangingPunct="1">
              <a:lnSpc>
                <a:spcPct val="100000"/>
              </a:lnSpc>
              <a:spcBef>
                <a:spcPts val="0"/>
              </a:spcBef>
              <a:spcAft>
                <a:spcPts val="0"/>
              </a:spcAft>
              <a:buClr>
                <a:schemeClr val="accent1"/>
              </a:buClr>
              <a:buSzPct val="100000"/>
              <a:buFont typeface="Wingdings" pitchFamily="2" charset="2"/>
              <a:buChar char=""/>
              <a:tabLst/>
              <a:defRPr/>
            </a:pPr>
            <a:r>
              <a:rPr lang="en-US" sz="1600"/>
              <a:t>The link to the SAP Help documentation for Integration Scenarios will also help you to understand the different integration options better</a:t>
            </a:r>
          </a:p>
          <a:p>
            <a:pPr marL="190224" lvl="1" indent="-190224"/>
            <a:endParaRPr lang="en-US" sz="150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a:p>
        </p:txBody>
      </p:sp>
    </p:spTree>
    <p:extLst>
      <p:ext uri="{BB962C8B-B14F-4D97-AF65-F5344CB8AC3E}">
        <p14:creationId xmlns:p14="http://schemas.microsoft.com/office/powerpoint/2010/main" val="190499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6008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9497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8181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63194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1400" kern="1200">
                <a:solidFill>
                  <a:schemeClr val="tx1"/>
                </a:solidFill>
                <a:effectLst/>
                <a:latin typeface="+mn-lt"/>
                <a:ea typeface="+mn-ea"/>
                <a:cs typeface="+mn-cs"/>
              </a:rPr>
              <a:t>SAP S/4HANA Manufacturing for Planning and Scheduling (MP&amp;S) is also referred to as PP/DS</a:t>
            </a:r>
            <a:endParaRPr lang="en-GB"/>
          </a:p>
          <a:p>
            <a:endParaRPr lang="en-GB"/>
          </a:p>
        </p:txBody>
      </p:sp>
      <p:sp>
        <p:nvSpPr>
          <p:cNvPr id="4" name="Slide Number Placeholder 3"/>
          <p:cNvSpPr>
            <a:spLocks noGrp="1"/>
          </p:cNvSpPr>
          <p:nvPr>
            <p:ph type="sldNum" sz="quarter" idx="5"/>
          </p:nvPr>
        </p:nvSpPr>
        <p:spPr/>
        <p:txBody>
          <a:bodyPr/>
          <a:lstStyle/>
          <a:p>
            <a:fld id="{7D8C2C35-2B8A-446E-BEC0-FD36716C29AC}" type="slidenum">
              <a:rPr lang="en-GB" smtClean="0"/>
              <a:pPr/>
              <a:t>17</a:t>
            </a:fld>
            <a:endParaRPr lang="en-GB"/>
          </a:p>
        </p:txBody>
      </p:sp>
    </p:spTree>
    <p:extLst>
      <p:ext uri="{BB962C8B-B14F-4D97-AF65-F5344CB8AC3E}">
        <p14:creationId xmlns:p14="http://schemas.microsoft.com/office/powerpoint/2010/main" val="2972376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ssion Title">
    <p:bg>
      <p:bgPr>
        <a:solidFill>
          <a:srgbClr val="041347"/>
        </a:solidFill>
        <a:effectLst/>
      </p:bgPr>
    </p:bg>
    <p:spTree>
      <p:nvGrpSpPr>
        <p:cNvPr id="1" name=""/>
        <p:cNvGrpSpPr/>
        <p:nvPr/>
      </p:nvGrpSpPr>
      <p:grpSpPr>
        <a:xfrm>
          <a:off x="0" y="0"/>
          <a:ext cx="0" cy="0"/>
          <a:chOff x="0" y="0"/>
          <a:chExt cx="0" cy="0"/>
        </a:xfrm>
      </p:grpSpPr>
      <p:sp>
        <p:nvSpPr>
          <p:cNvPr id="12" name="Title goes hereand here and here and here and here"/>
          <p:cNvSpPr txBox="1">
            <a:spLocks noGrp="1"/>
          </p:cNvSpPr>
          <p:nvPr>
            <p:ph type="title" hasCustomPrompt="1"/>
          </p:nvPr>
        </p:nvSpPr>
        <p:spPr>
          <a:xfrm>
            <a:off x="6826765" y="2681103"/>
            <a:ext cx="4903693" cy="1495794"/>
          </a:xfrm>
          <a:prstGeom prst="rect">
            <a:avLst/>
          </a:prstGeom>
        </p:spPr>
        <p:txBody>
          <a:bodyPr anchor="ctr"/>
          <a:lstStyle>
            <a:lvl1pPr>
              <a:lnSpc>
                <a:spcPct val="90000"/>
              </a:lnSpc>
              <a:defRPr sz="3600">
                <a:solidFill>
                  <a:srgbClr val="FFFFFF"/>
                </a:solidFill>
              </a:defRPr>
            </a:lvl1pPr>
          </a:lstStyle>
          <a:p>
            <a:r>
              <a:t>Title goes here</a:t>
            </a:r>
            <a:r>
              <a:rPr lang="en-GB"/>
              <a:t> </a:t>
            </a:r>
            <a:r>
              <a:t>and here and here and here and here</a:t>
            </a:r>
          </a:p>
        </p:txBody>
      </p:sp>
      <p:sp>
        <p:nvSpPr>
          <p:cNvPr id="17" name="Text placeholder - column 1"/>
          <p:cNvSpPr>
            <a:spLocks noGrp="1"/>
          </p:cNvSpPr>
          <p:nvPr>
            <p:ph type="body" sz="quarter" idx="21"/>
          </p:nvPr>
        </p:nvSpPr>
        <p:spPr>
          <a:xfrm>
            <a:off x="4932719" y="4727807"/>
            <a:ext cx="6962045" cy="360001"/>
          </a:xfrm>
          <a:prstGeom prst="rect">
            <a:avLst/>
          </a:prstGeom>
        </p:spPr>
        <p:txBody>
          <a:bodyPr>
            <a:normAutofit/>
          </a:bodyPr>
          <a:lstStyle>
            <a:lvl1pPr>
              <a:defRPr>
                <a:solidFill>
                  <a:srgbClr val="FFFFFF"/>
                </a:solidFill>
              </a:defRPr>
            </a:lvl1pPr>
          </a:lstStyle>
          <a:p>
            <a:pPr lvl="0"/>
            <a:r>
              <a:rPr lang="en-US"/>
              <a:t>Click to edit Master text styles</a:t>
            </a:r>
          </a:p>
        </p:txBody>
      </p:sp>
      <p:sp>
        <p:nvSpPr>
          <p:cNvPr id="18" name="Text placeholder - column 1"/>
          <p:cNvSpPr>
            <a:spLocks noGrp="1"/>
          </p:cNvSpPr>
          <p:nvPr>
            <p:ph type="body" sz="quarter" idx="22"/>
          </p:nvPr>
        </p:nvSpPr>
        <p:spPr>
          <a:xfrm>
            <a:off x="4932719" y="5074028"/>
            <a:ext cx="6962045" cy="360001"/>
          </a:xfrm>
          <a:prstGeom prst="rect">
            <a:avLst/>
          </a:prstGeom>
        </p:spPr>
        <p:txBody>
          <a:bodyPr>
            <a:normAutofit/>
          </a:bodyPr>
          <a:lstStyle>
            <a:lvl1pPr>
              <a:defRPr>
                <a:solidFill>
                  <a:srgbClr val="FFFFFF"/>
                </a:solidFill>
              </a:defRPr>
            </a:lvl1pPr>
          </a:lstStyle>
          <a:p>
            <a:pPr lvl="0"/>
            <a:r>
              <a:rPr lang="en-US"/>
              <a:t>Click to edit Master text styles</a:t>
            </a:r>
          </a:p>
        </p:txBody>
      </p:sp>
      <p:sp>
        <p:nvSpPr>
          <p:cNvPr id="19" name="Text placeholder - column 1"/>
          <p:cNvSpPr>
            <a:spLocks noGrp="1"/>
          </p:cNvSpPr>
          <p:nvPr>
            <p:ph type="body" sz="quarter" idx="23"/>
          </p:nvPr>
        </p:nvSpPr>
        <p:spPr>
          <a:xfrm>
            <a:off x="4932719" y="5420248"/>
            <a:ext cx="6962045" cy="360001"/>
          </a:xfrm>
          <a:prstGeom prst="rect">
            <a:avLst/>
          </a:prstGeom>
        </p:spPr>
        <p:txBody>
          <a:bodyPr>
            <a:normAutofit/>
          </a:bodyPr>
          <a:lstStyle>
            <a:lvl1pPr>
              <a:defRPr>
                <a:solidFill>
                  <a:srgbClr val="FFFFFF"/>
                </a:solidFill>
              </a:defRPr>
            </a:lvl1pPr>
          </a:lstStyle>
          <a:p>
            <a:pPr lvl="0"/>
            <a:r>
              <a:rPr lang="en-US"/>
              <a:t>Click to edit Master text styles</a:t>
            </a:r>
          </a:p>
        </p:txBody>
      </p:sp>
      <p:sp>
        <p:nvSpPr>
          <p:cNvPr id="20" name="Bild"/>
          <p:cNvSpPr>
            <a:spLocks noGrp="1"/>
          </p:cNvSpPr>
          <p:nvPr>
            <p:ph type="pic" sz="quarter" idx="24"/>
          </p:nvPr>
        </p:nvSpPr>
        <p:spPr>
          <a:xfrm>
            <a:off x="1308737" y="6185894"/>
            <a:ext cx="1429453" cy="431831"/>
          </a:xfrm>
          <a:prstGeom prst="rect">
            <a:avLst/>
          </a:prstGeom>
        </p:spPr>
        <p:txBody>
          <a:bodyPr lIns="91439" tIns="45719" rIns="91439" bIns="45719"/>
          <a:lstStyle>
            <a:lvl1pPr>
              <a:defRPr sz="1200">
                <a:solidFill>
                  <a:schemeClr val="bg1"/>
                </a:solidFill>
              </a:defRPr>
            </a:lvl1pPr>
          </a:lstStyle>
          <a:p>
            <a:r>
              <a:rPr lang="en-US"/>
              <a:t>Click icon to add picture</a:t>
            </a:r>
            <a:endParaRPr/>
          </a:p>
        </p:txBody>
      </p:sp>
      <p:sp>
        <p:nvSpPr>
          <p:cNvPr id="21" name="Text placeholder - column 1"/>
          <p:cNvSpPr>
            <a:spLocks noGrp="1"/>
          </p:cNvSpPr>
          <p:nvPr>
            <p:ph type="body" sz="quarter" idx="25"/>
          </p:nvPr>
        </p:nvSpPr>
        <p:spPr>
          <a:xfrm>
            <a:off x="249204" y="1888419"/>
            <a:ext cx="2447777" cy="1083615"/>
          </a:xfrm>
          <a:prstGeom prst="rect">
            <a:avLst/>
          </a:prstGeom>
        </p:spPr>
        <p:txBody>
          <a:bodyPr>
            <a:normAutofit/>
          </a:bodyPr>
          <a:lstStyle>
            <a:lvl1pPr>
              <a:spcBef>
                <a:spcPts val="0"/>
              </a:spcBef>
              <a:defRPr>
                <a:solidFill>
                  <a:srgbClr val="FFFFFF"/>
                </a:solidFill>
              </a:defRPr>
            </a:lvl1pPr>
          </a:lstStyle>
          <a:p>
            <a:pPr lvl="0"/>
            <a:r>
              <a:rPr lang="en-US"/>
              <a:t>Click to edit Master text styles</a:t>
            </a:r>
          </a:p>
        </p:txBody>
      </p:sp>
      <p:pic>
        <p:nvPicPr>
          <p:cNvPr id="2" name="Picture 1">
            <a:extLst>
              <a:ext uri="{FF2B5EF4-FFF2-40B4-BE49-F238E27FC236}">
                <a16:creationId xmlns:a16="http://schemas.microsoft.com/office/drawing/2014/main" id="{67C25517-F32F-FC86-C5C6-1BF91F4307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80451" y="1879279"/>
            <a:ext cx="4584700" cy="3060531"/>
          </a:xfrm>
          <a:prstGeom prst="rect">
            <a:avLst/>
          </a:prstGeom>
        </p:spPr>
      </p:pic>
      <p:pic>
        <p:nvPicPr>
          <p:cNvPr id="3" name="LogoWhite-Dynamic" descr="LogoWhite-Dynamic">
            <a:extLst>
              <a:ext uri="{FF2B5EF4-FFF2-40B4-BE49-F238E27FC236}">
                <a16:creationId xmlns:a16="http://schemas.microsoft.com/office/drawing/2014/main" id="{78290C6B-D1A4-2A81-E356-3D34E627A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9905" y="6218308"/>
            <a:ext cx="804155" cy="398101"/>
          </a:xfrm>
          <a:prstGeom prst="rect">
            <a:avLst/>
          </a:prstGeom>
          <a:ln w="12700">
            <a:miter lim="400000"/>
          </a:ln>
        </p:spPr>
      </p:pic>
      <p:pic>
        <p:nvPicPr>
          <p:cNvPr id="4" name="Bild" descr="Bild">
            <a:extLst>
              <a:ext uri="{FF2B5EF4-FFF2-40B4-BE49-F238E27FC236}">
                <a16:creationId xmlns:a16="http://schemas.microsoft.com/office/drawing/2014/main" id="{BAFCA864-ACD9-8275-7346-F000C7A28B2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9204" y="249622"/>
            <a:ext cx="1848674" cy="254001"/>
          </a:xfrm>
          <a:prstGeom prst="rect">
            <a:avLst/>
          </a:prstGeom>
          <a:ln w="12700">
            <a:miter lim="400000"/>
          </a:ln>
        </p:spPr>
      </p:pic>
      <p:pic>
        <p:nvPicPr>
          <p:cNvPr id="5" name="Bild" descr="Bild">
            <a:extLst>
              <a:ext uri="{FF2B5EF4-FFF2-40B4-BE49-F238E27FC236}">
                <a16:creationId xmlns:a16="http://schemas.microsoft.com/office/drawing/2014/main" id="{3B323BBA-DFF5-A7E3-100B-07321F9610D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235029" y="1899226"/>
            <a:ext cx="1524001" cy="383721"/>
          </a:xfrm>
          <a:prstGeom prst="rect">
            <a:avLst/>
          </a:prstGeom>
          <a:ln w="12700">
            <a:miter lim="400000"/>
          </a:ln>
        </p:spPr>
      </p:pic>
      <p:sp>
        <p:nvSpPr>
          <p:cNvPr id="6" name="Copyright Placeholder">
            <a:extLst>
              <a:ext uri="{FF2B5EF4-FFF2-40B4-BE49-F238E27FC236}">
                <a16:creationId xmlns:a16="http://schemas.microsoft.com/office/drawing/2014/main" id="{F73745D8-DF37-C39D-BA85-D22411CC2AC3}"/>
              </a:ext>
            </a:extLst>
          </p:cNvPr>
          <p:cNvSpPr txBox="1"/>
          <p:nvPr userDrawn="1"/>
        </p:nvSpPr>
        <p:spPr>
          <a:xfrm>
            <a:off x="2992867" y="6547159"/>
            <a:ext cx="1298476"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Tree>
    <p:extLst>
      <p:ext uri="{BB962C8B-B14F-4D97-AF65-F5344CB8AC3E}">
        <p14:creationId xmlns:p14="http://schemas.microsoft.com/office/powerpoint/2010/main" val="2112782834"/>
      </p:ext>
    </p:extLst>
  </p:cSld>
  <p:clrMapOvr>
    <a:masterClrMapping/>
  </p:clrMapOvr>
  <p:transition spd="med"/>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129" name="Textebene 1…"/>
          <p:cNvSpPr txBox="1">
            <a:spLocks noGrp="1"/>
          </p:cNvSpPr>
          <p:nvPr>
            <p:ph type="body" idx="1" hasCustomPrompt="1"/>
          </p:nvPr>
        </p:nvSpPr>
        <p:spPr>
          <a:xfrm>
            <a:off x="504000" y="1547999"/>
            <a:ext cx="11186477"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130" name="Insert page title (sentence case)"/>
          <p:cNvSpPr txBox="1">
            <a:spLocks noGrp="1"/>
          </p:cNvSpPr>
          <p:nvPr>
            <p:ph type="title" hasCustomPrompt="1"/>
          </p:nvPr>
        </p:nvSpPr>
        <p:spPr>
          <a:xfrm>
            <a:off x="504001" y="504000"/>
            <a:ext cx="11186477" cy="369333"/>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2215021269"/>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548000"/>
            <a:ext cx="5326613"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5326613"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1284155698"/>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3496466272"/>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75238"/>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548001"/>
            <a:ext cx="5326613" cy="279259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75238"/>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1"/>
            <a:ext cx="5326613" cy="279259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578681026"/>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874543018"/>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3869"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lvl1pPr>
              <a:defRPr>
                <a:solidFill>
                  <a:schemeClr val="tx1"/>
                </a:solidFill>
              </a:defRPr>
            </a:lvl1pPr>
          </a:lstStyle>
          <a:p>
            <a:r>
              <a:rPr lang="en-US" noProof="0"/>
              <a:t>Insert page title (sentence case)</a:t>
            </a:r>
            <a:endParaRPr lang="en-US"/>
          </a:p>
        </p:txBody>
      </p:sp>
    </p:spTree>
    <p:extLst>
      <p:ext uri="{BB962C8B-B14F-4D97-AF65-F5344CB8AC3E}">
        <p14:creationId xmlns:p14="http://schemas.microsoft.com/office/powerpoint/2010/main" val="3207801291"/>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EBD710-44AC-041A-576A-8FC5E34A96C8}"/>
              </a:ext>
            </a:extLst>
          </p:cNvPr>
          <p:cNvSpPr/>
          <p:nvPr userDrawn="1"/>
        </p:nvSpPr>
        <p:spPr bwMode="gray">
          <a:xfrm>
            <a:off x="0" y="0"/>
            <a:ext cx="12192000" cy="6858000"/>
          </a:xfrm>
          <a:prstGeom prst="rect">
            <a:avLst/>
          </a:prstGeom>
          <a:solidFill>
            <a:srgbClr val="EBF8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2" name="Picture 1">
            <a:extLst>
              <a:ext uri="{FF2B5EF4-FFF2-40B4-BE49-F238E27FC236}">
                <a16:creationId xmlns:a16="http://schemas.microsoft.com/office/drawing/2014/main" id="{BE6FBD70-0495-F224-FBF7-6009608C3BB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088419" y="4786194"/>
            <a:ext cx="3103581" cy="2071806"/>
          </a:xfrm>
          <a:prstGeom prst="rect">
            <a:avLst/>
          </a:prstGeom>
        </p:spPr>
      </p:pic>
      <p:sp>
        <p:nvSpPr>
          <p:cNvPr id="207" name="Textebene 1…"/>
          <p:cNvSpPr txBox="1">
            <a:spLocks noGrp="1"/>
          </p:cNvSpPr>
          <p:nvPr>
            <p:ph type="body" idx="1" hasCustomPrompt="1"/>
          </p:nvPr>
        </p:nvSpPr>
        <p:spPr>
          <a:xfrm>
            <a:off x="503399" y="1041729"/>
            <a:ext cx="11185202" cy="3285033"/>
          </a:xfrm>
          <a:prstGeom prst="rect">
            <a:avLst/>
          </a:prstGeom>
        </p:spPr>
        <p:txBody>
          <a:bodyPr>
            <a:normAutofit/>
          </a:bodyPr>
          <a:lstStyle>
            <a:lvl1pPr marL="58738" indent="-58738" algn="l">
              <a:lnSpc>
                <a:spcPct val="90000"/>
              </a:lnSpc>
              <a:spcBef>
                <a:spcPts val="600"/>
              </a:spcBef>
              <a:tabLst/>
              <a:defRPr sz="5900">
                <a:solidFill>
                  <a:srgbClr val="041347"/>
                </a:solidFill>
                <a:latin typeface="72 Brand Medium"/>
                <a:ea typeface="72 Brand Medium"/>
                <a:cs typeface="72 Brand Medium"/>
                <a:sym typeface="72 Brand Medium"/>
              </a:defRPr>
            </a:lvl1pPr>
            <a:lvl2pPr marL="0" indent="395920">
              <a:lnSpc>
                <a:spcPct val="90000"/>
              </a:lnSpc>
              <a:spcBef>
                <a:spcPts val="600"/>
              </a:spcBef>
              <a:buSzTx/>
              <a:buNone/>
              <a:defRPr sz="5900">
                <a:solidFill>
                  <a:srgbClr val="041347"/>
                </a:solidFill>
                <a:latin typeface="72 Brand Medium"/>
                <a:ea typeface="72 Brand Medium"/>
                <a:cs typeface="72 Brand Medium"/>
                <a:sym typeface="72 Brand Medium"/>
              </a:defRPr>
            </a:lvl2pPr>
            <a:lvl3pPr marL="767381" indent="-587994">
              <a:lnSpc>
                <a:spcPct val="90000"/>
              </a:lnSpc>
              <a:spcBef>
                <a:spcPts val="600"/>
              </a:spcBef>
              <a:defRPr sz="5900">
                <a:solidFill>
                  <a:srgbClr val="041347"/>
                </a:solidFill>
                <a:latin typeface="72 Brand Medium"/>
                <a:ea typeface="72 Brand Medium"/>
                <a:cs typeface="72 Brand Medium"/>
                <a:sym typeface="72 Brand Medium"/>
              </a:defRPr>
            </a:lvl3pPr>
            <a:lvl4pPr marL="1023545" indent="-663617">
              <a:lnSpc>
                <a:spcPct val="90000"/>
              </a:lnSpc>
              <a:spcBef>
                <a:spcPts val="600"/>
              </a:spcBef>
              <a:defRPr sz="5900">
                <a:solidFill>
                  <a:srgbClr val="041347"/>
                </a:solidFill>
                <a:latin typeface="72 Brand Medium"/>
                <a:ea typeface="72 Brand Medium"/>
                <a:cs typeface="72 Brand Medium"/>
                <a:sym typeface="72 Brand Medium"/>
              </a:defRPr>
            </a:lvl4pPr>
            <a:lvl5pPr marL="1298311" indent="-758419">
              <a:lnSpc>
                <a:spcPct val="90000"/>
              </a:lnSpc>
              <a:spcBef>
                <a:spcPts val="600"/>
              </a:spcBef>
              <a:defRPr sz="5900">
                <a:solidFill>
                  <a:srgbClr val="041347"/>
                </a:solidFill>
                <a:latin typeface="72 Brand Medium"/>
                <a:ea typeface="72 Brand Medium"/>
                <a:cs typeface="72 Brand Medium"/>
                <a:sym typeface="72 Brand Medium"/>
              </a:defRPr>
            </a:lvl5pPr>
          </a:lstStyle>
          <a:p>
            <a:r>
              <a:t>“Quote goes here and here.”</a:t>
            </a:r>
          </a:p>
          <a:p>
            <a:pPr lvl="1"/>
            <a:endParaRPr/>
          </a:p>
          <a:p>
            <a:pPr lvl="2"/>
            <a:endParaRPr/>
          </a:p>
          <a:p>
            <a:pPr lvl="3"/>
            <a:endParaRPr/>
          </a:p>
          <a:p>
            <a:pPr lvl="4"/>
            <a:endParaRPr/>
          </a:p>
        </p:txBody>
      </p:sp>
      <p:sp>
        <p:nvSpPr>
          <p:cNvPr id="5" name="Textebene 1…">
            <a:extLst>
              <a:ext uri="{FF2B5EF4-FFF2-40B4-BE49-F238E27FC236}">
                <a16:creationId xmlns:a16="http://schemas.microsoft.com/office/drawing/2014/main" id="{475291F6-6B42-5E29-D209-B4DE0CA3ECC5}"/>
              </a:ext>
            </a:extLst>
          </p:cNvPr>
          <p:cNvSpPr txBox="1">
            <a:spLocks noGrp="1"/>
          </p:cNvSpPr>
          <p:nvPr>
            <p:ph type="body" idx="10" hasCustomPrompt="1"/>
          </p:nvPr>
        </p:nvSpPr>
        <p:spPr>
          <a:xfrm>
            <a:off x="503399" y="4501989"/>
            <a:ext cx="8641321" cy="568410"/>
          </a:xfrm>
          <a:prstGeom prst="rect">
            <a:avLst/>
          </a:prstGeom>
        </p:spPr>
        <p:txBody>
          <a:bodyPr>
            <a:noAutofit/>
          </a:bodyPr>
          <a:lstStyle>
            <a:lvl1pPr marL="19050" indent="-19050">
              <a:lnSpc>
                <a:spcPct val="90000"/>
              </a:lnSpc>
              <a:spcBef>
                <a:spcPts val="600"/>
              </a:spcBef>
              <a:tabLst/>
              <a:defRPr sz="3200">
                <a:solidFill>
                  <a:srgbClr val="041347"/>
                </a:solidFill>
                <a:latin typeface="72 Brand Medium"/>
                <a:ea typeface="72 Brand Medium"/>
                <a:cs typeface="72 Brand Medium"/>
                <a:sym typeface="72 Brand Medium"/>
              </a:defRPr>
            </a:lvl1pPr>
            <a:lvl2pPr marL="0" indent="395920">
              <a:lnSpc>
                <a:spcPct val="90000"/>
              </a:lnSpc>
              <a:spcBef>
                <a:spcPts val="600"/>
              </a:spcBef>
              <a:buSzTx/>
              <a:buNone/>
              <a:defRPr sz="3200">
                <a:solidFill>
                  <a:srgbClr val="041347"/>
                </a:solidFill>
                <a:latin typeface="72 Brand Medium"/>
                <a:ea typeface="72 Brand Medium"/>
                <a:cs typeface="72 Brand Medium"/>
                <a:sym typeface="72 Brand Medium"/>
              </a:defRPr>
            </a:lvl2pPr>
            <a:lvl3pPr marL="767381" indent="-587994">
              <a:lnSpc>
                <a:spcPct val="90000"/>
              </a:lnSpc>
              <a:spcBef>
                <a:spcPts val="600"/>
              </a:spcBef>
              <a:defRPr sz="3200">
                <a:solidFill>
                  <a:srgbClr val="041347"/>
                </a:solidFill>
                <a:latin typeface="72 Brand Medium"/>
                <a:ea typeface="72 Brand Medium"/>
                <a:cs typeface="72 Brand Medium"/>
                <a:sym typeface="72 Brand Medium"/>
              </a:defRPr>
            </a:lvl3pPr>
            <a:lvl4pPr marL="1023545" indent="-663617">
              <a:lnSpc>
                <a:spcPct val="90000"/>
              </a:lnSpc>
              <a:spcBef>
                <a:spcPts val="600"/>
              </a:spcBef>
              <a:defRPr sz="3200">
                <a:solidFill>
                  <a:srgbClr val="041347"/>
                </a:solidFill>
                <a:latin typeface="72 Brand Medium"/>
                <a:ea typeface="72 Brand Medium"/>
                <a:cs typeface="72 Brand Medium"/>
                <a:sym typeface="72 Brand Medium"/>
              </a:defRPr>
            </a:lvl4pPr>
            <a:lvl5pPr marL="1298311" indent="-758419">
              <a:lnSpc>
                <a:spcPct val="90000"/>
              </a:lnSpc>
              <a:spcBef>
                <a:spcPts val="600"/>
              </a:spcBef>
              <a:defRPr sz="3200">
                <a:solidFill>
                  <a:srgbClr val="041347"/>
                </a:solidFill>
                <a:latin typeface="72 Brand Medium"/>
                <a:ea typeface="72 Brand Medium"/>
                <a:cs typeface="72 Brand Medium"/>
                <a:sym typeface="72 Brand Medium"/>
              </a:defRPr>
            </a:lvl5pPr>
          </a:lstStyle>
          <a:p>
            <a:r>
              <a:rPr lang="en-DE"/>
              <a:t>Insert source</a:t>
            </a:r>
            <a:endParaRPr/>
          </a:p>
          <a:p>
            <a:pPr lvl="2"/>
            <a:endParaRPr/>
          </a:p>
          <a:p>
            <a:pPr lvl="3"/>
            <a:endParaRPr/>
          </a:p>
          <a:p>
            <a:pPr lvl="4"/>
            <a:endParaRPr/>
          </a:p>
        </p:txBody>
      </p:sp>
    </p:spTree>
    <p:extLst>
      <p:ext uri="{BB962C8B-B14F-4D97-AF65-F5344CB8AC3E}">
        <p14:creationId xmlns:p14="http://schemas.microsoft.com/office/powerpoint/2010/main" val="26389168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 dark">
    <p:bg>
      <p:bgPr>
        <a:solidFill>
          <a:srgbClr val="04134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1C1E9-C6BC-7D39-66A6-3F8DE0DAB30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093920" y="4786194"/>
            <a:ext cx="3103581" cy="2071806"/>
          </a:xfrm>
          <a:prstGeom prst="rect">
            <a:avLst/>
          </a:prstGeom>
        </p:spPr>
      </p:pic>
      <p:sp>
        <p:nvSpPr>
          <p:cNvPr id="217" name="Textebene 1…"/>
          <p:cNvSpPr txBox="1">
            <a:spLocks noGrp="1"/>
          </p:cNvSpPr>
          <p:nvPr>
            <p:ph type="body" idx="1" hasCustomPrompt="1"/>
          </p:nvPr>
        </p:nvSpPr>
        <p:spPr>
          <a:xfrm>
            <a:off x="503399" y="1041729"/>
            <a:ext cx="11185202" cy="3285033"/>
          </a:xfrm>
          <a:prstGeom prst="rect">
            <a:avLst/>
          </a:prstGeom>
        </p:spPr>
        <p:txBody>
          <a:bodyPr>
            <a:normAutofit/>
          </a:bodyPr>
          <a:lstStyle>
            <a:lvl1pPr marL="0" indent="0">
              <a:lnSpc>
                <a:spcPct val="90000"/>
              </a:lnSpc>
              <a:spcBef>
                <a:spcPts val="600"/>
              </a:spcBef>
              <a:buNone/>
              <a:defRPr sz="5900">
                <a:solidFill>
                  <a:srgbClr val="FFFFFF"/>
                </a:solidFill>
                <a:latin typeface="72 Brand Medium"/>
                <a:ea typeface="72 Brand Medium"/>
                <a:cs typeface="72 Brand Medium"/>
                <a:sym typeface="72 Brand Medium"/>
              </a:defRPr>
            </a:lvl1pPr>
            <a:lvl2pPr marL="0" indent="395920">
              <a:lnSpc>
                <a:spcPct val="90000"/>
              </a:lnSpc>
              <a:spcBef>
                <a:spcPts val="600"/>
              </a:spcBef>
              <a:buSzTx/>
              <a:buNone/>
              <a:defRPr sz="5900">
                <a:solidFill>
                  <a:srgbClr val="FFFFFF"/>
                </a:solidFill>
                <a:latin typeface="72 Brand Medium"/>
                <a:ea typeface="72 Brand Medium"/>
                <a:cs typeface="72 Brand Medium"/>
                <a:sym typeface="72 Brand Medium"/>
              </a:defRPr>
            </a:lvl2pPr>
            <a:lvl3pPr marL="767381" indent="-587994">
              <a:lnSpc>
                <a:spcPct val="90000"/>
              </a:lnSpc>
              <a:spcBef>
                <a:spcPts val="600"/>
              </a:spcBef>
              <a:defRPr sz="5900">
                <a:solidFill>
                  <a:srgbClr val="FFFFFF"/>
                </a:solidFill>
                <a:latin typeface="72 Brand Medium"/>
                <a:ea typeface="72 Brand Medium"/>
                <a:cs typeface="72 Brand Medium"/>
                <a:sym typeface="72 Brand Medium"/>
              </a:defRPr>
            </a:lvl3pPr>
            <a:lvl4pPr marL="1023545" indent="-663617">
              <a:lnSpc>
                <a:spcPct val="90000"/>
              </a:lnSpc>
              <a:spcBef>
                <a:spcPts val="600"/>
              </a:spcBef>
              <a:defRPr sz="5900">
                <a:solidFill>
                  <a:srgbClr val="FFFFFF"/>
                </a:solidFill>
                <a:latin typeface="72 Brand Medium"/>
                <a:ea typeface="72 Brand Medium"/>
                <a:cs typeface="72 Brand Medium"/>
                <a:sym typeface="72 Brand Medium"/>
              </a:defRPr>
            </a:lvl4pPr>
            <a:lvl5pPr marL="1298311" indent="-758419">
              <a:lnSpc>
                <a:spcPct val="90000"/>
              </a:lnSpc>
              <a:spcBef>
                <a:spcPts val="600"/>
              </a:spcBef>
              <a:defRPr sz="5900">
                <a:solidFill>
                  <a:srgbClr val="FFFFFF"/>
                </a:solidFill>
                <a:latin typeface="72 Brand Medium"/>
                <a:ea typeface="72 Brand Medium"/>
                <a:cs typeface="72 Brand Medium"/>
                <a:sym typeface="72 Brand Medium"/>
              </a:defRPr>
            </a:lvl5pPr>
          </a:lstStyle>
          <a:p>
            <a:r>
              <a:t>“Quote goes here and here.”</a:t>
            </a:r>
            <a:endParaRPr lang="de-DE"/>
          </a:p>
          <a:p>
            <a:pPr lvl="1"/>
            <a:endParaRPr/>
          </a:p>
          <a:p>
            <a:pPr lvl="2"/>
            <a:endParaRPr/>
          </a:p>
          <a:p>
            <a:pPr lvl="3"/>
            <a:endParaRPr/>
          </a:p>
          <a:p>
            <a:pPr lvl="4"/>
            <a:endParaRPr/>
          </a:p>
        </p:txBody>
      </p:sp>
      <p:sp>
        <p:nvSpPr>
          <p:cNvPr id="2" name="Textebene 1…">
            <a:extLst>
              <a:ext uri="{FF2B5EF4-FFF2-40B4-BE49-F238E27FC236}">
                <a16:creationId xmlns:a16="http://schemas.microsoft.com/office/drawing/2014/main" id="{8CC6E558-4400-8EDE-3E93-46F9F53203D3}"/>
              </a:ext>
            </a:extLst>
          </p:cNvPr>
          <p:cNvSpPr txBox="1">
            <a:spLocks noGrp="1"/>
          </p:cNvSpPr>
          <p:nvPr>
            <p:ph type="body" idx="10" hasCustomPrompt="1"/>
          </p:nvPr>
        </p:nvSpPr>
        <p:spPr>
          <a:xfrm>
            <a:off x="503399" y="4501989"/>
            <a:ext cx="8461697" cy="568410"/>
          </a:xfrm>
          <a:prstGeom prst="rect">
            <a:avLst/>
          </a:prstGeom>
        </p:spPr>
        <p:txBody>
          <a:bodyPr>
            <a:noAutofit/>
          </a:bodyPr>
          <a:lstStyle>
            <a:lvl1pPr marL="19050" indent="-19050">
              <a:lnSpc>
                <a:spcPct val="90000"/>
              </a:lnSpc>
              <a:spcBef>
                <a:spcPts val="600"/>
              </a:spcBef>
              <a:tabLst/>
              <a:defRPr sz="3200">
                <a:solidFill>
                  <a:schemeClr val="bg1"/>
                </a:solidFill>
                <a:latin typeface="72 Brand Medium"/>
                <a:ea typeface="72 Brand Medium"/>
                <a:cs typeface="72 Brand Medium"/>
                <a:sym typeface="72 Brand Medium"/>
              </a:defRPr>
            </a:lvl1pPr>
            <a:lvl2pPr marL="0" indent="395920">
              <a:lnSpc>
                <a:spcPct val="90000"/>
              </a:lnSpc>
              <a:spcBef>
                <a:spcPts val="600"/>
              </a:spcBef>
              <a:buSzTx/>
              <a:buNone/>
              <a:defRPr sz="3200">
                <a:solidFill>
                  <a:schemeClr val="bg1"/>
                </a:solidFill>
                <a:latin typeface="72 Brand Medium"/>
                <a:ea typeface="72 Brand Medium"/>
                <a:cs typeface="72 Brand Medium"/>
                <a:sym typeface="72 Brand Medium"/>
              </a:defRPr>
            </a:lvl2pPr>
            <a:lvl3pPr marL="767381" indent="-587994">
              <a:lnSpc>
                <a:spcPct val="90000"/>
              </a:lnSpc>
              <a:spcBef>
                <a:spcPts val="600"/>
              </a:spcBef>
              <a:defRPr sz="3200">
                <a:solidFill>
                  <a:schemeClr val="bg1"/>
                </a:solidFill>
                <a:latin typeface="72 Brand Medium"/>
                <a:ea typeface="72 Brand Medium"/>
                <a:cs typeface="72 Brand Medium"/>
                <a:sym typeface="72 Brand Medium"/>
              </a:defRPr>
            </a:lvl3pPr>
            <a:lvl4pPr marL="1023545" indent="-663617">
              <a:lnSpc>
                <a:spcPct val="90000"/>
              </a:lnSpc>
              <a:spcBef>
                <a:spcPts val="600"/>
              </a:spcBef>
              <a:defRPr sz="3200">
                <a:solidFill>
                  <a:schemeClr val="bg1"/>
                </a:solidFill>
                <a:latin typeface="72 Brand Medium"/>
                <a:ea typeface="72 Brand Medium"/>
                <a:cs typeface="72 Brand Medium"/>
                <a:sym typeface="72 Brand Medium"/>
              </a:defRPr>
            </a:lvl4pPr>
            <a:lvl5pPr marL="1298311" indent="-758419">
              <a:lnSpc>
                <a:spcPct val="90000"/>
              </a:lnSpc>
              <a:spcBef>
                <a:spcPts val="600"/>
              </a:spcBef>
              <a:defRPr sz="3200">
                <a:solidFill>
                  <a:schemeClr val="bg1"/>
                </a:solidFill>
                <a:latin typeface="72 Brand Medium"/>
                <a:ea typeface="72 Brand Medium"/>
                <a:cs typeface="72 Brand Medium"/>
                <a:sym typeface="72 Brand Medium"/>
              </a:defRPr>
            </a:lvl5pPr>
          </a:lstStyle>
          <a:p>
            <a:r>
              <a:rPr lang="en-DE"/>
              <a:t>Insert source</a:t>
            </a:r>
          </a:p>
          <a:p>
            <a:pPr lvl="1"/>
            <a:endParaRPr/>
          </a:p>
          <a:p>
            <a:pPr lvl="2"/>
            <a:endParaRPr/>
          </a:p>
          <a:p>
            <a:pPr lvl="3"/>
            <a:endParaRPr/>
          </a:p>
          <a:p>
            <a:pPr lvl="4"/>
            <a:endParaRPr/>
          </a:p>
        </p:txBody>
      </p:sp>
      <p:sp>
        <p:nvSpPr>
          <p:cNvPr id="5" name="Rectangle 4">
            <a:extLst>
              <a:ext uri="{FF2B5EF4-FFF2-40B4-BE49-F238E27FC236}">
                <a16:creationId xmlns:a16="http://schemas.microsoft.com/office/drawing/2014/main" id="{F01CC071-D6B3-E9C3-1A6D-6579A2A31A8D}"/>
              </a:ext>
            </a:extLst>
          </p:cNvPr>
          <p:cNvSpPr/>
          <p:nvPr userDrawn="1"/>
        </p:nvSpPr>
        <p:spPr bwMode="gray">
          <a:xfrm>
            <a:off x="11185451" y="6432698"/>
            <a:ext cx="1006549" cy="425302"/>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6" name="Slide number">
            <a:extLst>
              <a:ext uri="{FF2B5EF4-FFF2-40B4-BE49-F238E27FC236}">
                <a16:creationId xmlns:a16="http://schemas.microsoft.com/office/drawing/2014/main" id="{9B7B12B7-E3E9-B556-352D-134C4FC85C18}"/>
              </a:ext>
            </a:extLst>
          </p:cNvPr>
          <p:cNvSpPr txBox="1"/>
          <p:nvPr userDrawn="1"/>
        </p:nvSpPr>
        <p:spPr bwMode="black">
          <a:xfrm>
            <a:off x="11543201" y="6536752"/>
            <a:ext cx="14423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solidFill>
                  <a:schemeClr val="bg1"/>
                </a:solidFill>
                <a:latin typeface="+mn-lt"/>
              </a:rPr>
              <a:pPr marL="0" lvl="0" indent="0" algn="r">
                <a:buNone/>
              </a:pPr>
              <a:t>‹#›</a:t>
            </a:fld>
            <a:endParaRPr lang="en-US" sz="900" b="0" i="0" noProof="0">
              <a:solidFill>
                <a:schemeClr val="bg1"/>
              </a:solidFill>
              <a:latin typeface="+mn-lt"/>
            </a:endParaRPr>
          </a:p>
        </p:txBody>
      </p:sp>
    </p:spTree>
    <p:extLst>
      <p:ext uri="{BB962C8B-B14F-4D97-AF65-F5344CB8AC3E}">
        <p14:creationId xmlns:p14="http://schemas.microsoft.com/office/powerpoint/2010/main" val="315195246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Full Bleed Image ">
    <p:bg>
      <p:bgPr>
        <a:solidFill>
          <a:srgbClr val="FFFFFF"/>
        </a:solidFill>
        <a:effectLst/>
      </p:bgPr>
    </p:bg>
    <p:spTree>
      <p:nvGrpSpPr>
        <p:cNvPr id="1" name=""/>
        <p:cNvGrpSpPr/>
        <p:nvPr/>
      </p:nvGrpSpPr>
      <p:grpSpPr>
        <a:xfrm>
          <a:off x="0" y="0"/>
          <a:ext cx="0" cy="0"/>
          <a:chOff x="0" y="0"/>
          <a:chExt cx="0" cy="0"/>
        </a:xfrm>
      </p:grpSpPr>
      <p:sp>
        <p:nvSpPr>
          <p:cNvPr id="225" name="GettyImages-1463810781 (2).jpg"/>
          <p:cNvSpPr>
            <a:spLocks noGrp="1"/>
          </p:cNvSpPr>
          <p:nvPr>
            <p:ph type="pic" idx="21"/>
          </p:nvPr>
        </p:nvSpPr>
        <p:spPr>
          <a:xfrm>
            <a:off x="-425" y="-8257"/>
            <a:ext cx="12205137" cy="6866257"/>
          </a:xfrm>
          <a:prstGeom prst="rect">
            <a:avLst/>
          </a:prstGeom>
        </p:spPr>
        <p:txBody>
          <a:bodyPr lIns="91439" tIns="45719" rIns="91439" bIns="45719"/>
          <a:lstStyle/>
          <a:p>
            <a:r>
              <a:rPr lang="en-US"/>
              <a:t>Click icon to add picture</a:t>
            </a:r>
            <a:endParaRPr/>
          </a:p>
        </p:txBody>
      </p:sp>
    </p:spTree>
    <p:extLst>
      <p:ext uri="{BB962C8B-B14F-4D97-AF65-F5344CB8AC3E}">
        <p14:creationId xmlns:p14="http://schemas.microsoft.com/office/powerpoint/2010/main" val="3918485707"/>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a:prstGeom prst="rect">
            <a:avLst/>
          </a:prstGeo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69" y="504000"/>
            <a:ext cx="11183564" cy="369332"/>
          </a:xfrm>
          <a:prstGeom prst="rect">
            <a:avLst/>
          </a:prstGeo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4181540114"/>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Agenda">
    <p:spTree>
      <p:nvGrpSpPr>
        <p:cNvPr id="1" name=""/>
        <p:cNvGrpSpPr/>
        <p:nvPr/>
      </p:nvGrpSpPr>
      <p:grpSpPr>
        <a:xfrm>
          <a:off x="0" y="0"/>
          <a:ext cx="0" cy="0"/>
          <a:chOff x="0" y="0"/>
          <a:chExt cx="0" cy="0"/>
        </a:xfrm>
      </p:grpSpPr>
      <p:sp>
        <p:nvSpPr>
          <p:cNvPr id="45" name="Schüssel mit Lachsfrikadellen, Salat und Hummus"/>
          <p:cNvSpPr>
            <a:spLocks noGrp="1"/>
          </p:cNvSpPr>
          <p:nvPr>
            <p:ph type="pic" idx="21"/>
          </p:nvPr>
        </p:nvSpPr>
        <p:spPr>
          <a:xfrm>
            <a:off x="4989347" y="135"/>
            <a:ext cx="7202654" cy="6857866"/>
          </a:xfrm>
          <a:prstGeom prst="rect">
            <a:avLst/>
          </a:prstGeom>
        </p:spPr>
        <p:txBody>
          <a:bodyPr lIns="91439" tIns="45719" rIns="91439" bIns="45719"/>
          <a:lstStyle/>
          <a:p>
            <a:r>
              <a:rPr lang="en-US"/>
              <a:t>Click icon to add picture</a:t>
            </a:r>
            <a:endParaRPr/>
          </a:p>
        </p:txBody>
      </p:sp>
      <p:sp>
        <p:nvSpPr>
          <p:cNvPr id="48" name="Textebene 1…"/>
          <p:cNvSpPr txBox="1">
            <a:spLocks noGrp="1"/>
          </p:cNvSpPr>
          <p:nvPr>
            <p:ph type="body" sz="half" idx="1" hasCustomPrompt="1"/>
          </p:nvPr>
        </p:nvSpPr>
        <p:spPr>
          <a:xfrm>
            <a:off x="504001" y="1547999"/>
            <a:ext cx="4126994" cy="4787901"/>
          </a:xfrm>
          <a:prstGeom prst="rect">
            <a:avLst/>
          </a:prstGeom>
        </p:spPr>
        <p:txBody>
          <a:bodyPr>
            <a:normAutofit/>
          </a:bodyPr>
          <a:lstStyle>
            <a:lvl1pPr>
              <a:lnSpc>
                <a:spcPct val="100000"/>
              </a:lnSpc>
              <a:spcBef>
                <a:spcPts val="3000"/>
              </a:spcBef>
              <a:buSzTx/>
              <a:buFontTx/>
              <a:buNone/>
              <a:defRPr>
                <a:solidFill>
                  <a:schemeClr val="tx1"/>
                </a:solidFill>
              </a:defRPr>
            </a:lvl1pPr>
            <a:lvl2pPr>
              <a:lnSpc>
                <a:spcPct val="100000"/>
              </a:lnSpc>
              <a:spcBef>
                <a:spcPts val="3000"/>
              </a:spcBef>
              <a:buFontTx/>
              <a:defRPr>
                <a:solidFill>
                  <a:schemeClr val="tx1"/>
                </a:solidFill>
              </a:defRPr>
            </a:lvl2pPr>
            <a:lvl3pPr marL="379856" indent="-199279">
              <a:lnSpc>
                <a:spcPct val="100000"/>
              </a:lnSpc>
              <a:spcBef>
                <a:spcPts val="3000"/>
              </a:spcBef>
              <a:buFontTx/>
              <a:defRPr>
                <a:solidFill>
                  <a:schemeClr val="tx1"/>
                </a:solidFill>
              </a:defRPr>
            </a:lvl3pPr>
            <a:lvl4pPr marL="645570" indent="-285750">
              <a:lnSpc>
                <a:spcPct val="100000"/>
              </a:lnSpc>
              <a:spcBef>
                <a:spcPts val="3000"/>
              </a:spcBef>
              <a:buSzPct val="100000"/>
              <a:buFont typeface="Arial" panose="020B0604020202020204" pitchFamily="34" charset="0"/>
              <a:buChar char="•"/>
              <a:defRPr>
                <a:solidFill>
                  <a:schemeClr val="tx1"/>
                </a:solidFill>
              </a:defRPr>
            </a:lvl4pPr>
            <a:lvl5pPr>
              <a:lnSpc>
                <a:spcPct val="100000"/>
              </a:lnSpc>
              <a:spcBef>
                <a:spcPts val="3000"/>
              </a:spcBef>
              <a:buFontTx/>
              <a:buChar char="–"/>
              <a:defRPr>
                <a:solidFill>
                  <a:schemeClr val="tx1"/>
                </a:solidFill>
              </a:defRPr>
            </a:lvl5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49" name="Text with bullet points"/>
          <p:cNvSpPr txBox="1">
            <a:spLocks noGrp="1"/>
          </p:cNvSpPr>
          <p:nvPr>
            <p:ph type="title" hasCustomPrompt="1"/>
          </p:nvPr>
        </p:nvSpPr>
        <p:spPr>
          <a:xfrm>
            <a:off x="504001" y="505381"/>
            <a:ext cx="4126994" cy="369332"/>
          </a:xfrm>
          <a:prstGeom prst="rect">
            <a:avLst/>
          </a:prstGeom>
        </p:spPr>
        <p:txBody>
          <a:bodyPr/>
          <a:lstStyle>
            <a:lvl1pPr>
              <a:defRPr sz="2400">
                <a:solidFill>
                  <a:schemeClr val="tx1"/>
                </a:solidFill>
              </a:defRPr>
            </a:lvl1pPr>
          </a:lstStyle>
          <a:p>
            <a:r>
              <a:t>Text with bullet points</a:t>
            </a:r>
          </a:p>
        </p:txBody>
      </p:sp>
    </p:spTree>
    <p:extLst>
      <p:ext uri="{BB962C8B-B14F-4D97-AF65-F5344CB8AC3E}">
        <p14:creationId xmlns:p14="http://schemas.microsoft.com/office/powerpoint/2010/main" val="1279833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251" name="TextBox 9"/>
          <p:cNvSpPr txBox="1"/>
          <p:nvPr/>
        </p:nvSpPr>
        <p:spPr>
          <a:xfrm>
            <a:off x="259333" y="4773017"/>
            <a:ext cx="184345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spcBef>
                <a:spcPts val="900"/>
              </a:spcBef>
              <a:defRPr sz="1600"/>
            </a:lvl1pPr>
          </a:lstStyle>
          <a:p>
            <a:r>
              <a:rPr>
                <a:latin typeface="+mn-lt"/>
              </a:rPr>
              <a:t>Contact </a:t>
            </a:r>
            <a:r>
              <a:rPr err="1">
                <a:latin typeface="+mn-lt"/>
              </a:rPr>
              <a:t>information</a:t>
            </a:r>
            <a:r>
              <a:rPr>
                <a:latin typeface="+mn-lt"/>
              </a:rPr>
              <a:t>:</a:t>
            </a:r>
          </a:p>
        </p:txBody>
      </p:sp>
      <p:pic>
        <p:nvPicPr>
          <p:cNvPr id="253"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78412" y="2698601"/>
            <a:ext cx="4035176" cy="1016001"/>
          </a:xfrm>
          <a:prstGeom prst="rect">
            <a:avLst/>
          </a:prstGeom>
          <a:ln w="12700">
            <a:miter lim="400000"/>
          </a:ln>
        </p:spPr>
      </p:pic>
      <p:pic>
        <p:nvPicPr>
          <p:cNvPr id="254"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8821" y="2698601"/>
            <a:ext cx="1016001" cy="1016001"/>
          </a:xfrm>
          <a:prstGeom prst="rect">
            <a:avLst/>
          </a:prstGeom>
          <a:ln w="12700">
            <a:miter lim="400000"/>
          </a:ln>
        </p:spPr>
      </p:pic>
      <p:pic>
        <p:nvPicPr>
          <p:cNvPr id="255" name="LogoWhite-Dynamic" descr="LogoWhite-Dynamic"/>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9905" y="6218308"/>
            <a:ext cx="778501" cy="385401"/>
          </a:xfrm>
          <a:prstGeom prst="rect">
            <a:avLst/>
          </a:prstGeom>
          <a:ln w="12700">
            <a:miter lim="400000"/>
          </a:ln>
        </p:spPr>
      </p:pic>
      <p:pic>
        <p:nvPicPr>
          <p:cNvPr id="256"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482" y="257616"/>
            <a:ext cx="1824740" cy="250712"/>
          </a:xfrm>
          <a:prstGeom prst="rect">
            <a:avLst/>
          </a:prstGeom>
          <a:ln w="12700">
            <a:miter lim="400000"/>
          </a:ln>
        </p:spPr>
      </p:pic>
      <p:sp>
        <p:nvSpPr>
          <p:cNvPr id="257" name="Spaker name - Dynamic"/>
          <p:cNvSpPr txBox="1">
            <a:spLocks noGrp="1"/>
          </p:cNvSpPr>
          <p:nvPr>
            <p:ph type="body" sz="quarter" idx="21"/>
          </p:nvPr>
        </p:nvSpPr>
        <p:spPr>
          <a:xfrm>
            <a:off x="251194" y="5106342"/>
            <a:ext cx="5402237" cy="215444"/>
          </a:xfrm>
          <a:prstGeom prst="rect">
            <a:avLst/>
          </a:prstGeom>
        </p:spPr>
        <p:txBody>
          <a:bodyPr anchor="b">
            <a:spAutoFit/>
          </a:bodyPr>
          <a:lstStyle>
            <a:lvl1pPr defTabSz="1088775">
              <a:spcBef>
                <a:spcPts val="600"/>
              </a:spcBef>
              <a:buSzTx/>
              <a:buFontTx/>
              <a:buNone/>
              <a:defRPr sz="1400">
                <a:solidFill>
                  <a:schemeClr val="tx1"/>
                </a:solidFill>
              </a:defRPr>
            </a:lvl1pPr>
          </a:lstStyle>
          <a:p>
            <a:pPr lvl="0"/>
            <a:r>
              <a:rPr lang="en-US"/>
              <a:t>Click to edit Master text styles</a:t>
            </a:r>
          </a:p>
        </p:txBody>
      </p:sp>
      <p:sp>
        <p:nvSpPr>
          <p:cNvPr id="258" name="Spaker email - Dynamic"/>
          <p:cNvSpPr txBox="1">
            <a:spLocks noGrp="1"/>
          </p:cNvSpPr>
          <p:nvPr>
            <p:ph type="body" sz="quarter" idx="22"/>
          </p:nvPr>
        </p:nvSpPr>
        <p:spPr>
          <a:xfrm>
            <a:off x="251194" y="5329490"/>
            <a:ext cx="5402237" cy="215444"/>
          </a:xfrm>
          <a:prstGeom prst="rect">
            <a:avLst/>
          </a:prstGeom>
        </p:spPr>
        <p:txBody>
          <a:bodyPr anchor="b">
            <a:spAutoFit/>
          </a:bodyPr>
          <a:lstStyle>
            <a:lvl1pPr defTabSz="1088775">
              <a:spcBef>
                <a:spcPts val="600"/>
              </a:spcBef>
              <a:buSzTx/>
              <a:buFontTx/>
              <a:buNone/>
              <a:defRPr sz="1400">
                <a:solidFill>
                  <a:schemeClr val="tx1"/>
                </a:solidFill>
              </a:defRPr>
            </a:lvl1pPr>
          </a:lstStyle>
          <a:p>
            <a:pPr lvl="0"/>
            <a:r>
              <a:rPr lang="en-US"/>
              <a:t>Click to edit Master text styles</a:t>
            </a:r>
          </a:p>
        </p:txBody>
      </p:sp>
      <p:sp>
        <p:nvSpPr>
          <p:cNvPr id="259" name="Bild"/>
          <p:cNvSpPr>
            <a:spLocks noGrp="1"/>
          </p:cNvSpPr>
          <p:nvPr>
            <p:ph type="pic" sz="quarter" idx="23"/>
          </p:nvPr>
        </p:nvSpPr>
        <p:spPr>
          <a:xfrm>
            <a:off x="1310630" y="6185894"/>
            <a:ext cx="1429090" cy="431722"/>
          </a:xfrm>
          <a:prstGeom prst="rect">
            <a:avLst/>
          </a:prstGeom>
        </p:spPr>
        <p:txBody>
          <a:bodyPr lIns="91439" tIns="45719" rIns="91439" bIns="45719"/>
          <a:lstStyle>
            <a:lvl1pPr>
              <a:defRPr sz="1200"/>
            </a:lvl1pPr>
          </a:lstStyle>
          <a:p>
            <a:r>
              <a:rPr lang="en-US"/>
              <a:t>Click icon to add picture</a:t>
            </a:r>
            <a:endParaRPr/>
          </a:p>
        </p:txBody>
      </p:sp>
      <p:sp>
        <p:nvSpPr>
          <p:cNvPr id="6" name="TextBox 5">
            <a:extLst>
              <a:ext uri="{FF2B5EF4-FFF2-40B4-BE49-F238E27FC236}">
                <a16:creationId xmlns:a16="http://schemas.microsoft.com/office/drawing/2014/main" id="{6E1F9992-7BBD-F1F3-1A66-2363A4C29044}"/>
              </a:ext>
            </a:extLst>
          </p:cNvPr>
          <p:cNvSpPr txBox="1"/>
          <p:nvPr userDrawn="1"/>
        </p:nvSpPr>
        <p:spPr>
          <a:xfrm>
            <a:off x="2952312" y="6512657"/>
            <a:ext cx="8681884"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chemeClr val="tx1"/>
              </a:buClr>
              <a:buSzPct val="100000"/>
              <a:buFontTx/>
              <a:buNone/>
              <a:tabLst/>
              <a:defRPr/>
            </a:pPr>
            <a:r>
              <a:rPr lang="en-US" sz="800">
                <a:latin typeface="+mn-lt"/>
              </a:rPr>
              <a:t>© 2024 SAP SE or an SAP affiliate company. All rights reserved. See Legal Notice on </a:t>
            </a:r>
            <a:r>
              <a:rPr lang="en-US" sz="800" err="1">
                <a:latin typeface="+mn-lt"/>
              </a:rPr>
              <a:t>www.sap.com</a:t>
            </a:r>
            <a:r>
              <a:rPr lang="en-US" sz="800">
                <a:latin typeface="+mn-lt"/>
              </a:rPr>
              <a:t>/legal-notice for use terms, disclaimers, disclosures, or restrictions related to this material.</a:t>
            </a:r>
          </a:p>
        </p:txBody>
      </p:sp>
    </p:spTree>
    <p:extLst>
      <p:ext uri="{BB962C8B-B14F-4D97-AF65-F5344CB8AC3E}">
        <p14:creationId xmlns:p14="http://schemas.microsoft.com/office/powerpoint/2010/main" val="2476777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 dark">
    <p:bg>
      <p:bgPr>
        <a:solidFill>
          <a:srgbClr val="041347"/>
        </a:solidFill>
        <a:effectLst/>
      </p:bgPr>
    </p:bg>
    <p:spTree>
      <p:nvGrpSpPr>
        <p:cNvPr id="1" name=""/>
        <p:cNvGrpSpPr/>
        <p:nvPr/>
      </p:nvGrpSpPr>
      <p:grpSpPr>
        <a:xfrm>
          <a:off x="0" y="0"/>
          <a:ext cx="0" cy="0"/>
          <a:chOff x="0" y="0"/>
          <a:chExt cx="0" cy="0"/>
        </a:xfrm>
      </p:grpSpPr>
      <p:sp>
        <p:nvSpPr>
          <p:cNvPr id="267" name="TextBox 9"/>
          <p:cNvSpPr txBox="1"/>
          <p:nvPr/>
        </p:nvSpPr>
        <p:spPr>
          <a:xfrm>
            <a:off x="259333" y="4773017"/>
            <a:ext cx="186429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spcBef>
                <a:spcPts val="900"/>
              </a:spcBef>
              <a:defRPr sz="1600">
                <a:solidFill>
                  <a:srgbClr val="FFFFFF"/>
                </a:solidFill>
              </a:defRPr>
            </a:lvl1pPr>
          </a:lstStyle>
          <a:p>
            <a:r>
              <a:t>Contact </a:t>
            </a:r>
            <a:r>
              <a:rPr err="1">
                <a:latin typeface="+mn-lt"/>
              </a:rPr>
              <a:t>information</a:t>
            </a:r>
            <a:r>
              <a:t>:</a:t>
            </a:r>
          </a:p>
        </p:txBody>
      </p:sp>
      <p:pic>
        <p:nvPicPr>
          <p:cNvPr id="269"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78412" y="2698601"/>
            <a:ext cx="4035176" cy="1016001"/>
          </a:xfrm>
          <a:prstGeom prst="rect">
            <a:avLst/>
          </a:prstGeom>
          <a:ln w="12700">
            <a:miter lim="400000"/>
          </a:ln>
        </p:spPr>
      </p:pic>
      <p:pic>
        <p:nvPicPr>
          <p:cNvPr id="270"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8821" y="2698601"/>
            <a:ext cx="1016001" cy="1016001"/>
          </a:xfrm>
          <a:prstGeom prst="rect">
            <a:avLst/>
          </a:prstGeom>
          <a:ln w="12700">
            <a:miter lim="400000"/>
          </a:ln>
        </p:spPr>
      </p:pic>
      <p:pic>
        <p:nvPicPr>
          <p:cNvPr id="271" name="LogoWhite-Dynamic" descr="LogoWhite-Dynamic"/>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905" y="6218308"/>
            <a:ext cx="778501" cy="385401"/>
          </a:xfrm>
          <a:prstGeom prst="rect">
            <a:avLst/>
          </a:prstGeom>
          <a:ln w="12700">
            <a:miter lim="400000"/>
          </a:ln>
        </p:spPr>
      </p:pic>
      <p:pic>
        <p:nvPicPr>
          <p:cNvPr id="272"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482" y="257616"/>
            <a:ext cx="1824740" cy="250712"/>
          </a:xfrm>
          <a:prstGeom prst="rect">
            <a:avLst/>
          </a:prstGeom>
          <a:ln w="12700">
            <a:miter lim="400000"/>
          </a:ln>
        </p:spPr>
      </p:pic>
      <p:sp>
        <p:nvSpPr>
          <p:cNvPr id="273" name="Spaker name - Dynamic"/>
          <p:cNvSpPr txBox="1">
            <a:spLocks noGrp="1"/>
          </p:cNvSpPr>
          <p:nvPr>
            <p:ph type="body" sz="quarter" idx="21"/>
          </p:nvPr>
        </p:nvSpPr>
        <p:spPr>
          <a:xfrm>
            <a:off x="251194" y="5124402"/>
            <a:ext cx="5402237" cy="197384"/>
          </a:xfrm>
          <a:prstGeom prst="rect">
            <a:avLst/>
          </a:prstGeom>
        </p:spPr>
        <p:txBody>
          <a:bodyPr anchor="b">
            <a:spAutoFit/>
          </a:bodyPr>
          <a:lstStyle>
            <a:lvl1pPr defTabSz="1088775">
              <a:spcBef>
                <a:spcPts val="600"/>
              </a:spcBef>
              <a:buSzTx/>
              <a:buFontTx/>
              <a:buNone/>
              <a:defRPr sz="1400">
                <a:solidFill>
                  <a:srgbClr val="FFFFFF"/>
                </a:solidFill>
              </a:defRPr>
            </a:lvl1pPr>
          </a:lstStyle>
          <a:p>
            <a:pPr lvl="0"/>
            <a:r>
              <a:rPr lang="en-US"/>
              <a:t>Click to edit Master text styles</a:t>
            </a:r>
          </a:p>
        </p:txBody>
      </p:sp>
      <p:sp>
        <p:nvSpPr>
          <p:cNvPr id="274" name="Spaker email - Dynamic"/>
          <p:cNvSpPr txBox="1">
            <a:spLocks noGrp="1"/>
          </p:cNvSpPr>
          <p:nvPr>
            <p:ph type="body" sz="quarter" idx="22"/>
          </p:nvPr>
        </p:nvSpPr>
        <p:spPr>
          <a:xfrm>
            <a:off x="251194" y="5347550"/>
            <a:ext cx="5402237" cy="197384"/>
          </a:xfrm>
          <a:prstGeom prst="rect">
            <a:avLst/>
          </a:prstGeom>
        </p:spPr>
        <p:txBody>
          <a:bodyPr anchor="b">
            <a:spAutoFit/>
          </a:bodyPr>
          <a:lstStyle>
            <a:lvl1pPr defTabSz="1088775">
              <a:spcBef>
                <a:spcPts val="600"/>
              </a:spcBef>
              <a:buSzTx/>
              <a:buFontTx/>
              <a:buNone/>
              <a:defRPr sz="1400">
                <a:solidFill>
                  <a:srgbClr val="FFFFFF"/>
                </a:solidFill>
              </a:defRPr>
            </a:lvl1pPr>
          </a:lstStyle>
          <a:p>
            <a:pPr lvl="0"/>
            <a:r>
              <a:rPr lang="en-US"/>
              <a:t>Click to edit Master text styles</a:t>
            </a:r>
          </a:p>
        </p:txBody>
      </p:sp>
      <p:pic>
        <p:nvPicPr>
          <p:cNvPr id="275" name="Bild" descr="Bil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6144" y="2692995"/>
            <a:ext cx="4079712" cy="1027213"/>
          </a:xfrm>
          <a:prstGeom prst="rect">
            <a:avLst/>
          </a:prstGeom>
          <a:ln w="12700">
            <a:miter lim="400000"/>
          </a:ln>
        </p:spPr>
      </p:pic>
      <p:pic>
        <p:nvPicPr>
          <p:cNvPr id="276" name="Bild" descr="Bil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9204" y="249622"/>
            <a:ext cx="1848674" cy="254001"/>
          </a:xfrm>
          <a:prstGeom prst="rect">
            <a:avLst/>
          </a:prstGeom>
          <a:ln w="12700">
            <a:miter lim="400000"/>
          </a:ln>
        </p:spPr>
      </p:pic>
      <p:sp>
        <p:nvSpPr>
          <p:cNvPr id="277" name="Bild"/>
          <p:cNvSpPr>
            <a:spLocks noGrp="1"/>
          </p:cNvSpPr>
          <p:nvPr>
            <p:ph type="pic" sz="quarter" idx="23"/>
          </p:nvPr>
        </p:nvSpPr>
        <p:spPr>
          <a:xfrm>
            <a:off x="1308737" y="6185894"/>
            <a:ext cx="1429453" cy="431831"/>
          </a:xfrm>
          <a:prstGeom prst="rect">
            <a:avLst/>
          </a:prstGeom>
        </p:spPr>
        <p:txBody>
          <a:bodyPr lIns="91439" tIns="45719" rIns="91439" bIns="45719"/>
          <a:lstStyle>
            <a:lvl1pPr>
              <a:defRPr sz="1200">
                <a:solidFill>
                  <a:schemeClr val="bg1"/>
                </a:solidFill>
              </a:defRPr>
            </a:lvl1pPr>
          </a:lstStyle>
          <a:p>
            <a:r>
              <a:rPr lang="en-US"/>
              <a:t>Click icon to add picture</a:t>
            </a:r>
            <a:endParaRPr/>
          </a:p>
        </p:txBody>
      </p:sp>
      <p:sp>
        <p:nvSpPr>
          <p:cNvPr id="2" name="TextBox 1">
            <a:extLst>
              <a:ext uri="{FF2B5EF4-FFF2-40B4-BE49-F238E27FC236}">
                <a16:creationId xmlns:a16="http://schemas.microsoft.com/office/drawing/2014/main" id="{0E2E7C68-8710-D898-2C15-DC0A4BA81113}"/>
              </a:ext>
            </a:extLst>
          </p:cNvPr>
          <p:cNvSpPr txBox="1"/>
          <p:nvPr userDrawn="1"/>
        </p:nvSpPr>
        <p:spPr>
          <a:xfrm>
            <a:off x="2952312" y="6512657"/>
            <a:ext cx="8681884"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chemeClr val="tx1"/>
              </a:buClr>
              <a:buSzPct val="100000"/>
              <a:buFontTx/>
              <a:buNone/>
              <a:tabLst/>
              <a:defRPr/>
            </a:pPr>
            <a:r>
              <a:rPr lang="en-US" sz="800">
                <a:solidFill>
                  <a:schemeClr val="bg1"/>
                </a:solidFill>
                <a:latin typeface="+mn-lt"/>
              </a:rPr>
              <a:t>© 2024 SAP SE or an SAP affiliate company. All rights reserved. See Legal Notice on </a:t>
            </a:r>
            <a:r>
              <a:rPr lang="en-US" sz="800" err="1">
                <a:solidFill>
                  <a:schemeClr val="bg1"/>
                </a:solidFill>
                <a:latin typeface="+mn-lt"/>
              </a:rPr>
              <a:t>www.sap.com</a:t>
            </a:r>
            <a:r>
              <a:rPr lang="en-US" sz="800">
                <a:solidFill>
                  <a:schemeClr val="bg1"/>
                </a:solidFill>
                <a:latin typeface="+mn-lt"/>
              </a:rPr>
              <a:t>/legal-notice for use terms, disclaimers, disclosures, or restrictions related to this material.</a:t>
            </a:r>
          </a:p>
        </p:txBody>
      </p:sp>
    </p:spTree>
    <p:extLst>
      <p:ext uri="{BB962C8B-B14F-4D97-AF65-F5344CB8AC3E}">
        <p14:creationId xmlns:p14="http://schemas.microsoft.com/office/powerpoint/2010/main" val="1178738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X Icons ">
    <p:spTree>
      <p:nvGrpSpPr>
        <p:cNvPr id="1" name=""/>
        <p:cNvGrpSpPr/>
        <p:nvPr/>
      </p:nvGrpSpPr>
      <p:grpSpPr>
        <a:xfrm>
          <a:off x="0" y="0"/>
          <a:ext cx="0" cy="0"/>
          <a:chOff x="0" y="0"/>
          <a:chExt cx="0" cy="0"/>
        </a:xfrm>
      </p:grpSpPr>
      <p:sp>
        <p:nvSpPr>
          <p:cNvPr id="287" name="Ico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Icons</a:t>
            </a:r>
            <a:r>
              <a:rPr>
                <a:solidFill>
                  <a:srgbClr val="00144A"/>
                </a:solidFill>
              </a:rPr>
              <a:t> </a:t>
            </a:r>
          </a:p>
          <a:p>
            <a:pPr defTabSz="931862">
              <a:defRPr sz="1800"/>
            </a:pPr>
            <a:r>
              <a:rPr>
                <a:solidFill>
                  <a:srgbClr val="00144A"/>
                </a:solidFill>
              </a:rPr>
              <a:t>Icons </a:t>
            </a:r>
            <a:r>
              <a:rPr err="1">
                <a:solidFill>
                  <a:srgbClr val="00144A"/>
                </a:solidFill>
              </a:rPr>
              <a:t>play</a:t>
            </a:r>
            <a:r>
              <a:rPr>
                <a:solidFill>
                  <a:srgbClr val="00144A"/>
                </a:solidFill>
              </a:rPr>
              <a:t> a vital </a:t>
            </a:r>
            <a:r>
              <a:rPr err="1">
                <a:solidFill>
                  <a:srgbClr val="00144A"/>
                </a:solidFill>
              </a:rPr>
              <a:t>role</a:t>
            </a:r>
            <a:r>
              <a:rPr>
                <a:solidFill>
                  <a:srgbClr val="00144A"/>
                </a:solidFill>
              </a:rPr>
              <a:t> in SAP </a:t>
            </a:r>
            <a:r>
              <a:rPr err="1">
                <a:solidFill>
                  <a:srgbClr val="00144A"/>
                </a:solidFill>
              </a:rPr>
              <a:t>TechEd’s</a:t>
            </a:r>
            <a:r>
              <a:rPr>
                <a:solidFill>
                  <a:srgbClr val="00144A"/>
                </a:solidFill>
              </a:rPr>
              <a:t> design. </a:t>
            </a:r>
            <a:r>
              <a:rPr err="1">
                <a:solidFill>
                  <a:srgbClr val="00144A"/>
                </a:solidFill>
              </a:rPr>
              <a:t>Each</a:t>
            </a:r>
            <a:r>
              <a:rPr>
                <a:solidFill>
                  <a:srgbClr val="00144A"/>
                </a:solidFill>
              </a:rPr>
              <a:t> </a:t>
            </a:r>
            <a:r>
              <a:rPr err="1">
                <a:solidFill>
                  <a:srgbClr val="00144A"/>
                </a:solidFill>
              </a:rPr>
              <a:t>layout</a:t>
            </a:r>
            <a:r>
              <a:rPr>
                <a:solidFill>
                  <a:srgbClr val="00144A"/>
                </a:solidFill>
              </a:rPr>
              <a:t> </a:t>
            </a:r>
            <a:r>
              <a:rPr err="1">
                <a:solidFill>
                  <a:srgbClr val="00144A"/>
                </a:solidFill>
              </a:rPr>
              <a:t>can</a:t>
            </a:r>
            <a:r>
              <a:rPr>
                <a:solidFill>
                  <a:srgbClr val="00144A"/>
                </a:solidFill>
              </a:rPr>
              <a:t> </a:t>
            </a:r>
            <a:r>
              <a:rPr err="1">
                <a:solidFill>
                  <a:srgbClr val="00144A"/>
                </a:solidFill>
              </a:rPr>
              <a:t>include</a:t>
            </a:r>
            <a:r>
              <a:rPr>
                <a:solidFill>
                  <a:srgbClr val="00144A"/>
                </a:solidFill>
              </a:rPr>
              <a:t> </a:t>
            </a:r>
            <a:r>
              <a:rPr err="1">
                <a:solidFill>
                  <a:srgbClr val="00144A"/>
                </a:solidFill>
              </a:rPr>
              <a:t>one</a:t>
            </a:r>
            <a:r>
              <a:rPr>
                <a:solidFill>
                  <a:srgbClr val="00144A"/>
                </a:solidFill>
              </a:rPr>
              <a:t> </a:t>
            </a:r>
            <a:r>
              <a:rPr err="1">
                <a:solidFill>
                  <a:srgbClr val="00144A"/>
                </a:solidFill>
              </a:rPr>
              <a:t>icon</a:t>
            </a:r>
            <a:r>
              <a:rPr>
                <a:solidFill>
                  <a:srgbClr val="00144A"/>
                </a:solidFill>
              </a:rPr>
              <a:t> </a:t>
            </a:r>
            <a:r>
              <a:rPr err="1">
                <a:solidFill>
                  <a:srgbClr val="00144A"/>
                </a:solidFill>
              </a:rPr>
              <a:t>that</a:t>
            </a:r>
            <a:r>
              <a:rPr>
                <a:solidFill>
                  <a:srgbClr val="00144A"/>
                </a:solidFill>
              </a:rPr>
              <a:t> </a:t>
            </a:r>
            <a:r>
              <a:rPr err="1">
                <a:solidFill>
                  <a:srgbClr val="00144A"/>
                </a:solidFill>
              </a:rPr>
              <a:t>matches</a:t>
            </a:r>
            <a:r>
              <a:rPr>
                <a:solidFill>
                  <a:srgbClr val="00144A"/>
                </a:solidFill>
              </a:rPr>
              <a:t> </a:t>
            </a:r>
            <a:r>
              <a:rPr err="1">
                <a:solidFill>
                  <a:srgbClr val="00144A"/>
                </a:solidFill>
              </a:rPr>
              <a:t>the</a:t>
            </a:r>
            <a:r>
              <a:rPr>
                <a:solidFill>
                  <a:srgbClr val="00144A"/>
                </a:solidFill>
              </a:rPr>
              <a:t> </a:t>
            </a:r>
            <a:r>
              <a:rPr err="1">
                <a:solidFill>
                  <a:srgbClr val="00144A"/>
                </a:solidFill>
              </a:rPr>
              <a:t>content’s</a:t>
            </a:r>
            <a:r>
              <a:rPr>
                <a:solidFill>
                  <a:srgbClr val="00144A"/>
                </a:solidFill>
              </a:rPr>
              <a:t> </a:t>
            </a:r>
            <a:r>
              <a:rPr err="1">
                <a:solidFill>
                  <a:srgbClr val="00144A"/>
                </a:solidFill>
              </a:rPr>
              <a:t>theme</a:t>
            </a:r>
            <a:r>
              <a:rPr>
                <a:solidFill>
                  <a:srgbClr val="00144A"/>
                </a:solidFill>
              </a:rPr>
              <a:t>, </a:t>
            </a:r>
            <a:r>
              <a:rPr err="1">
                <a:solidFill>
                  <a:srgbClr val="00144A"/>
                </a:solidFill>
              </a:rPr>
              <a:t>sourced</a:t>
            </a:r>
            <a:r>
              <a:rPr>
                <a:solidFill>
                  <a:srgbClr val="00144A"/>
                </a:solidFill>
              </a:rPr>
              <a:t> </a:t>
            </a:r>
            <a:r>
              <a:rPr err="1">
                <a:solidFill>
                  <a:srgbClr val="00144A"/>
                </a:solidFill>
              </a:rPr>
              <a:t>from</a:t>
            </a:r>
            <a:r>
              <a:rPr>
                <a:solidFill>
                  <a:srgbClr val="00144A"/>
                </a:solidFill>
              </a:rPr>
              <a:t> </a:t>
            </a:r>
            <a:r>
              <a:rPr err="1">
                <a:solidFill>
                  <a:srgbClr val="00144A"/>
                </a:solidFill>
              </a:rPr>
              <a:t>the</a:t>
            </a:r>
            <a:r>
              <a:rPr>
                <a:solidFill>
                  <a:srgbClr val="00144A"/>
                </a:solidFill>
              </a:rPr>
              <a:t> “SAP-icons” </a:t>
            </a:r>
            <a:r>
              <a:rPr err="1">
                <a:solidFill>
                  <a:srgbClr val="00144A"/>
                </a:solidFill>
              </a:rPr>
              <a:t>font</a:t>
            </a:r>
            <a:r>
              <a:rPr>
                <a:solidFill>
                  <a:srgbClr val="00144A"/>
                </a:solidFill>
              </a:rPr>
              <a:t>. Use </a:t>
            </a:r>
            <a:r>
              <a:rPr err="1">
                <a:solidFill>
                  <a:srgbClr val="00144A"/>
                </a:solidFill>
              </a:rPr>
              <a:t>these</a:t>
            </a:r>
            <a:r>
              <a:rPr>
                <a:solidFill>
                  <a:srgbClr val="00144A"/>
                </a:solidFill>
              </a:rPr>
              <a:t> </a:t>
            </a:r>
            <a:r>
              <a:rPr err="1">
                <a:solidFill>
                  <a:srgbClr val="00144A"/>
                </a:solidFill>
              </a:rPr>
              <a:t>icons</a:t>
            </a:r>
            <a:r>
              <a:rPr>
                <a:solidFill>
                  <a:srgbClr val="00144A"/>
                </a:solidFill>
              </a:rPr>
              <a:t> </a:t>
            </a:r>
            <a:r>
              <a:rPr err="1">
                <a:solidFill>
                  <a:srgbClr val="00144A"/>
                </a:solidFill>
              </a:rPr>
              <a:t>to</a:t>
            </a:r>
            <a:r>
              <a:rPr>
                <a:solidFill>
                  <a:srgbClr val="00144A"/>
                </a:solidFill>
              </a:rPr>
              <a:t> </a:t>
            </a:r>
            <a:r>
              <a:rPr err="1">
                <a:solidFill>
                  <a:srgbClr val="00144A"/>
                </a:solidFill>
              </a:rPr>
              <a:t>enhance</a:t>
            </a:r>
            <a:r>
              <a:rPr>
                <a:solidFill>
                  <a:srgbClr val="00144A"/>
                </a:solidFill>
              </a:rPr>
              <a:t> </a:t>
            </a:r>
            <a:r>
              <a:rPr err="1">
                <a:solidFill>
                  <a:srgbClr val="00144A"/>
                </a:solidFill>
              </a:rPr>
              <a:t>your</a:t>
            </a:r>
            <a:r>
              <a:rPr>
                <a:solidFill>
                  <a:srgbClr val="00144A"/>
                </a:solidFill>
              </a:rPr>
              <a:t> </a:t>
            </a:r>
            <a:r>
              <a:rPr err="1">
                <a:solidFill>
                  <a:srgbClr val="00144A"/>
                </a:solidFill>
              </a:rPr>
              <a:t>layout’s</a:t>
            </a:r>
            <a:r>
              <a:rPr>
                <a:solidFill>
                  <a:srgbClr val="00144A"/>
                </a:solidFill>
              </a:rPr>
              <a:t> </a:t>
            </a:r>
            <a:r>
              <a:rPr err="1">
                <a:solidFill>
                  <a:srgbClr val="00144A"/>
                </a:solidFill>
              </a:rPr>
              <a:t>visual</a:t>
            </a:r>
            <a:r>
              <a:rPr>
                <a:solidFill>
                  <a:srgbClr val="00144A"/>
                </a:solidFill>
              </a:rPr>
              <a:t> </a:t>
            </a:r>
            <a:r>
              <a:rPr err="1">
                <a:solidFill>
                  <a:srgbClr val="00144A"/>
                </a:solidFill>
              </a:rPr>
              <a:t>appeal</a:t>
            </a:r>
            <a:r>
              <a:rPr>
                <a:solidFill>
                  <a:srgbClr val="00144A"/>
                </a:solidFill>
              </a:rPr>
              <a:t>.</a:t>
            </a:r>
          </a:p>
        </p:txBody>
      </p:sp>
      <p:pic>
        <p:nvPicPr>
          <p:cNvPr id="288"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pic>
        <p:nvPicPr>
          <p:cNvPr id="289"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4936" y="733393"/>
            <a:ext cx="1189715" cy="352720"/>
          </a:xfrm>
          <a:prstGeom prst="rect">
            <a:avLst/>
          </a:prstGeom>
          <a:ln w="12700">
            <a:miter lim="400000"/>
          </a:ln>
        </p:spPr>
      </p:pic>
    </p:spTree>
    <p:extLst>
      <p:ext uri="{BB962C8B-B14F-4D97-AF65-F5344CB8AC3E}">
        <p14:creationId xmlns:p14="http://schemas.microsoft.com/office/powerpoint/2010/main" val="2076194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1_X Icons">
    <p:bg>
      <p:bgPr>
        <a:solidFill>
          <a:srgbClr val="041347"/>
        </a:solidFill>
        <a:effectLst/>
      </p:bgPr>
    </p:bg>
    <p:spTree>
      <p:nvGrpSpPr>
        <p:cNvPr id="1" name=""/>
        <p:cNvGrpSpPr/>
        <p:nvPr/>
      </p:nvGrpSpPr>
      <p:grpSpPr>
        <a:xfrm>
          <a:off x="0" y="0"/>
          <a:ext cx="0" cy="0"/>
          <a:chOff x="0" y="0"/>
          <a:chExt cx="0" cy="0"/>
        </a:xfrm>
      </p:grpSpPr>
      <p:sp>
        <p:nvSpPr>
          <p:cNvPr id="298" name="Ico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solidFill>
                  <a:srgbClr val="FFFFFF"/>
                </a:solidFill>
                <a:latin typeface="72 Brand Medium"/>
                <a:ea typeface="72 Brand Medium"/>
                <a:cs typeface="72 Brand Medium"/>
                <a:sym typeface="72 Brand Medium"/>
              </a:defRPr>
            </a:pPr>
            <a:r>
              <a:t>Icons </a:t>
            </a:r>
            <a:endParaRPr lang="en-US"/>
          </a:p>
          <a:p>
            <a:pPr defTabSz="931862">
              <a:defRPr sz="1800">
                <a:solidFill>
                  <a:srgbClr val="FFFFFF"/>
                </a:solidFill>
              </a:defRPr>
            </a:pPr>
            <a:r>
              <a:t>Icons </a:t>
            </a:r>
            <a:r>
              <a:rPr err="1"/>
              <a:t>play</a:t>
            </a:r>
            <a:r>
              <a:t> a vital </a:t>
            </a:r>
            <a:r>
              <a:rPr err="1"/>
              <a:t>role</a:t>
            </a:r>
            <a:r>
              <a:t> in SAP </a:t>
            </a:r>
            <a:r>
              <a:rPr err="1"/>
              <a:t>TechEd’s</a:t>
            </a:r>
            <a:r>
              <a:t> design. </a:t>
            </a:r>
            <a:r>
              <a:rPr err="1"/>
              <a:t>Each</a:t>
            </a:r>
            <a:r>
              <a:t> </a:t>
            </a:r>
            <a:r>
              <a:rPr err="1"/>
              <a:t>layout</a:t>
            </a:r>
            <a:r>
              <a:t> </a:t>
            </a:r>
            <a:r>
              <a:rPr err="1"/>
              <a:t>can</a:t>
            </a:r>
            <a:r>
              <a:t> </a:t>
            </a:r>
            <a:r>
              <a:rPr err="1"/>
              <a:t>include</a:t>
            </a:r>
            <a:r>
              <a:t> </a:t>
            </a:r>
            <a:r>
              <a:rPr err="1"/>
              <a:t>one</a:t>
            </a:r>
            <a:r>
              <a:t> </a:t>
            </a:r>
            <a:r>
              <a:rPr err="1"/>
              <a:t>icon</a:t>
            </a:r>
            <a:r>
              <a:t> </a:t>
            </a:r>
            <a:r>
              <a:rPr err="1"/>
              <a:t>that</a:t>
            </a:r>
            <a:r>
              <a:t> </a:t>
            </a:r>
            <a:r>
              <a:rPr err="1"/>
              <a:t>matches</a:t>
            </a:r>
            <a:r>
              <a:t> </a:t>
            </a:r>
            <a:r>
              <a:rPr err="1"/>
              <a:t>the</a:t>
            </a:r>
            <a:r>
              <a:t> </a:t>
            </a:r>
            <a:r>
              <a:rPr err="1"/>
              <a:t>content’s</a:t>
            </a:r>
            <a:r>
              <a:t> </a:t>
            </a:r>
            <a:r>
              <a:rPr err="1"/>
              <a:t>theme</a:t>
            </a:r>
            <a:r>
              <a:t>, </a:t>
            </a:r>
            <a:r>
              <a:rPr err="1"/>
              <a:t>sourced</a:t>
            </a:r>
            <a:r>
              <a:t> </a:t>
            </a:r>
            <a:r>
              <a:rPr err="1"/>
              <a:t>from</a:t>
            </a:r>
            <a:r>
              <a:t> </a:t>
            </a:r>
            <a:r>
              <a:rPr err="1"/>
              <a:t>the</a:t>
            </a:r>
            <a:r>
              <a:t> “SAP-icons” </a:t>
            </a:r>
            <a:r>
              <a:rPr err="1"/>
              <a:t>font</a:t>
            </a:r>
            <a:r>
              <a:t>. Use </a:t>
            </a:r>
            <a:r>
              <a:rPr err="1"/>
              <a:t>these</a:t>
            </a:r>
            <a:r>
              <a:t> </a:t>
            </a:r>
            <a:r>
              <a:rPr err="1"/>
              <a:t>icons</a:t>
            </a:r>
            <a:r>
              <a:t> </a:t>
            </a:r>
            <a:r>
              <a:rPr err="1"/>
              <a:t>to</a:t>
            </a:r>
            <a:r>
              <a:t> </a:t>
            </a:r>
            <a:r>
              <a:rPr err="1"/>
              <a:t>enhance</a:t>
            </a:r>
            <a:r>
              <a:t> </a:t>
            </a:r>
            <a:r>
              <a:rPr err="1"/>
              <a:t>your</a:t>
            </a:r>
            <a:r>
              <a:t> </a:t>
            </a:r>
            <a:r>
              <a:rPr err="1"/>
              <a:t>layout’s</a:t>
            </a:r>
            <a:r>
              <a:t> </a:t>
            </a:r>
            <a:r>
              <a:rPr err="1"/>
              <a:t>visual</a:t>
            </a:r>
            <a:r>
              <a:t> </a:t>
            </a:r>
            <a:r>
              <a:rPr err="1"/>
              <a:t>appeal</a:t>
            </a:r>
            <a:r>
              <a:t>.</a:t>
            </a:r>
          </a:p>
        </p:txBody>
      </p:sp>
      <p:pic>
        <p:nvPicPr>
          <p:cNvPr id="299" name="Bild" descr="Bil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34995" y="292311"/>
            <a:ext cx="2372882" cy="359140"/>
          </a:xfrm>
          <a:prstGeom prst="rect">
            <a:avLst/>
          </a:prstGeom>
          <a:ln w="12700">
            <a:miter lim="400000"/>
          </a:ln>
        </p:spPr>
      </p:pic>
      <p:pic>
        <p:nvPicPr>
          <p:cNvPr id="300" name="Bild" descr="Bil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44748" y="723440"/>
            <a:ext cx="1207181" cy="339790"/>
          </a:xfrm>
          <a:prstGeom prst="rect">
            <a:avLst/>
          </a:prstGeom>
          <a:ln w="12700">
            <a:miter lim="400000"/>
          </a:ln>
        </p:spPr>
      </p:pic>
      <p:sp>
        <p:nvSpPr>
          <p:cNvPr id="2" name="Copyright Placeholder">
            <a:extLst>
              <a:ext uri="{FF2B5EF4-FFF2-40B4-BE49-F238E27FC236}">
                <a16:creationId xmlns:a16="http://schemas.microsoft.com/office/drawing/2014/main" id="{37A4ACB4-7206-664F-7FE0-C9BB40537AD3}"/>
              </a:ext>
            </a:extLst>
          </p:cNvPr>
          <p:cNvSpPr txBox="1"/>
          <p:nvPr userDrawn="1"/>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Tree>
    <p:extLst>
      <p:ext uri="{BB962C8B-B14F-4D97-AF65-F5344CB8AC3E}">
        <p14:creationId xmlns:p14="http://schemas.microsoft.com/office/powerpoint/2010/main" val="275826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X Promts">
    <p:spTree>
      <p:nvGrpSpPr>
        <p:cNvPr id="1" name=""/>
        <p:cNvGrpSpPr/>
        <p:nvPr/>
      </p:nvGrpSpPr>
      <p:grpSpPr>
        <a:xfrm>
          <a:off x="0" y="0"/>
          <a:ext cx="0" cy="0"/>
          <a:chOff x="0" y="0"/>
          <a:chExt cx="0" cy="0"/>
        </a:xfrm>
      </p:grpSpPr>
      <p:sp>
        <p:nvSpPr>
          <p:cNvPr id="309" name="Prompt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rgbClr val="00144A"/>
                </a:solidFill>
              </a:rPr>
              <a:t>Prompts </a:t>
            </a:r>
          </a:p>
          <a:p>
            <a:pPr defTabSz="931862">
              <a:defRPr sz="1800"/>
            </a:pPr>
            <a:r>
              <a:rPr err="1">
                <a:solidFill>
                  <a:srgbClr val="00144A"/>
                </a:solidFill>
              </a:rPr>
              <a:t>Graphic</a:t>
            </a:r>
            <a:r>
              <a:rPr>
                <a:solidFill>
                  <a:srgbClr val="00144A"/>
                </a:solidFill>
              </a:rPr>
              <a:t> </a:t>
            </a:r>
            <a:r>
              <a:rPr err="1">
                <a:solidFill>
                  <a:srgbClr val="00144A"/>
                </a:solidFill>
              </a:rPr>
              <a:t>elements</a:t>
            </a:r>
            <a:r>
              <a:rPr>
                <a:solidFill>
                  <a:srgbClr val="00144A"/>
                </a:solidFill>
              </a:rPr>
              <a:t> </a:t>
            </a:r>
            <a:r>
              <a:rPr err="1">
                <a:solidFill>
                  <a:srgbClr val="00144A"/>
                </a:solidFill>
              </a:rPr>
              <a:t>called</a:t>
            </a:r>
            <a:r>
              <a:rPr>
                <a:solidFill>
                  <a:srgbClr val="00144A"/>
                </a:solidFill>
              </a:rPr>
              <a:t> “Prompts” </a:t>
            </a:r>
            <a:r>
              <a:rPr err="1">
                <a:solidFill>
                  <a:srgbClr val="00144A"/>
                </a:solidFill>
              </a:rPr>
              <a:t>are</a:t>
            </a:r>
            <a:r>
              <a:rPr>
                <a:solidFill>
                  <a:srgbClr val="00144A"/>
                </a:solidFill>
              </a:rPr>
              <a:t> </a:t>
            </a:r>
            <a:r>
              <a:rPr err="1">
                <a:solidFill>
                  <a:srgbClr val="00144A"/>
                </a:solidFill>
              </a:rPr>
              <a:t>used</a:t>
            </a:r>
            <a:r>
              <a:rPr>
                <a:solidFill>
                  <a:srgbClr val="00144A"/>
                </a:solidFill>
              </a:rPr>
              <a:t> </a:t>
            </a:r>
            <a:r>
              <a:rPr err="1">
                <a:solidFill>
                  <a:srgbClr val="00144A"/>
                </a:solidFill>
              </a:rPr>
              <a:t>as</a:t>
            </a:r>
            <a:r>
              <a:rPr>
                <a:solidFill>
                  <a:srgbClr val="00144A"/>
                </a:solidFill>
              </a:rPr>
              <a:t> </a:t>
            </a:r>
            <a:r>
              <a:rPr err="1">
                <a:solidFill>
                  <a:srgbClr val="00144A"/>
                </a:solidFill>
              </a:rPr>
              <a:t>calls</a:t>
            </a:r>
            <a:r>
              <a:rPr>
                <a:solidFill>
                  <a:srgbClr val="00144A"/>
                </a:solidFill>
              </a:rPr>
              <a:t> </a:t>
            </a:r>
            <a:r>
              <a:rPr err="1">
                <a:solidFill>
                  <a:srgbClr val="00144A"/>
                </a:solidFill>
              </a:rPr>
              <a:t>to</a:t>
            </a:r>
            <a:r>
              <a:rPr>
                <a:solidFill>
                  <a:srgbClr val="00144A"/>
                </a:solidFill>
              </a:rPr>
              <a:t> </a:t>
            </a:r>
            <a:r>
              <a:rPr err="1">
                <a:solidFill>
                  <a:srgbClr val="00144A"/>
                </a:solidFill>
              </a:rPr>
              <a:t>action</a:t>
            </a:r>
            <a:r>
              <a:rPr>
                <a:solidFill>
                  <a:srgbClr val="00144A"/>
                </a:solidFill>
              </a:rPr>
              <a:t> </a:t>
            </a:r>
            <a:r>
              <a:rPr err="1">
                <a:solidFill>
                  <a:srgbClr val="00144A"/>
                </a:solidFill>
              </a:rPr>
              <a:t>or</a:t>
            </a:r>
            <a:r>
              <a:rPr>
                <a:solidFill>
                  <a:srgbClr val="00144A"/>
                </a:solidFill>
              </a:rPr>
              <a:t> </a:t>
            </a:r>
            <a:br>
              <a:rPr>
                <a:solidFill>
                  <a:srgbClr val="00144A"/>
                </a:solidFill>
              </a:rPr>
            </a:br>
            <a:r>
              <a:rPr err="1">
                <a:solidFill>
                  <a:srgbClr val="00144A"/>
                </a:solidFill>
              </a:rPr>
              <a:t>short</a:t>
            </a:r>
            <a:r>
              <a:rPr>
                <a:solidFill>
                  <a:srgbClr val="00144A"/>
                </a:solidFill>
              </a:rPr>
              <a:t> </a:t>
            </a:r>
            <a:r>
              <a:rPr err="1">
                <a:solidFill>
                  <a:srgbClr val="00144A"/>
                </a:solidFill>
              </a:rPr>
              <a:t>statements</a:t>
            </a:r>
            <a:r>
              <a:rPr>
                <a:solidFill>
                  <a:srgbClr val="00144A"/>
                </a:solidFill>
              </a:rPr>
              <a:t>. </a:t>
            </a:r>
            <a:r>
              <a:rPr err="1">
                <a:solidFill>
                  <a:srgbClr val="00144A"/>
                </a:solidFill>
              </a:rPr>
              <a:t>Feel</a:t>
            </a:r>
            <a:r>
              <a:rPr>
                <a:solidFill>
                  <a:srgbClr val="00144A"/>
                </a:solidFill>
              </a:rPr>
              <a:t> </a:t>
            </a:r>
            <a:r>
              <a:rPr err="1">
                <a:solidFill>
                  <a:srgbClr val="00144A"/>
                </a:solidFill>
              </a:rPr>
              <a:t>free</a:t>
            </a:r>
            <a:r>
              <a:rPr>
                <a:solidFill>
                  <a:srgbClr val="00144A"/>
                </a:solidFill>
              </a:rPr>
              <a:t> </a:t>
            </a:r>
            <a:r>
              <a:rPr err="1">
                <a:solidFill>
                  <a:srgbClr val="00144A"/>
                </a:solidFill>
              </a:rPr>
              <a:t>to</a:t>
            </a:r>
            <a:r>
              <a:rPr>
                <a:solidFill>
                  <a:srgbClr val="00144A"/>
                </a:solidFill>
              </a:rPr>
              <a:t> </a:t>
            </a:r>
            <a:r>
              <a:rPr err="1">
                <a:solidFill>
                  <a:srgbClr val="00144A"/>
                </a:solidFill>
              </a:rPr>
              <a:t>add</a:t>
            </a:r>
            <a:r>
              <a:rPr>
                <a:solidFill>
                  <a:srgbClr val="00144A"/>
                </a:solidFill>
              </a:rPr>
              <a:t> </a:t>
            </a:r>
            <a:r>
              <a:rPr err="1">
                <a:solidFill>
                  <a:srgbClr val="00144A"/>
                </a:solidFill>
              </a:rPr>
              <a:t>them</a:t>
            </a:r>
            <a:r>
              <a:rPr>
                <a:solidFill>
                  <a:srgbClr val="00144A"/>
                </a:solidFill>
              </a:rPr>
              <a:t> at </a:t>
            </a:r>
            <a:r>
              <a:rPr err="1">
                <a:solidFill>
                  <a:srgbClr val="00144A"/>
                </a:solidFill>
              </a:rPr>
              <a:t>the</a:t>
            </a:r>
            <a:r>
              <a:rPr>
                <a:solidFill>
                  <a:srgbClr val="00144A"/>
                </a:solidFill>
              </a:rPr>
              <a:t> </a:t>
            </a:r>
            <a:r>
              <a:rPr err="1">
                <a:solidFill>
                  <a:srgbClr val="00144A"/>
                </a:solidFill>
              </a:rPr>
              <a:t>beginning</a:t>
            </a:r>
            <a:r>
              <a:rPr>
                <a:solidFill>
                  <a:srgbClr val="00144A"/>
                </a:solidFill>
              </a:rPr>
              <a:t> </a:t>
            </a:r>
            <a:r>
              <a:rPr err="1">
                <a:solidFill>
                  <a:srgbClr val="00144A"/>
                </a:solidFill>
              </a:rPr>
              <a:t>or</a:t>
            </a:r>
            <a:r>
              <a:rPr>
                <a:solidFill>
                  <a:srgbClr val="00144A"/>
                </a:solidFill>
              </a:rPr>
              <a:t> end </a:t>
            </a:r>
            <a:r>
              <a:rPr err="1">
                <a:solidFill>
                  <a:srgbClr val="00144A"/>
                </a:solidFill>
              </a:rPr>
              <a:t>of</a:t>
            </a:r>
            <a:r>
              <a:rPr>
                <a:solidFill>
                  <a:srgbClr val="00144A"/>
                </a:solidFill>
              </a:rPr>
              <a:t> </a:t>
            </a:r>
            <a:br>
              <a:rPr>
                <a:solidFill>
                  <a:srgbClr val="00144A"/>
                </a:solidFill>
              </a:rPr>
            </a:br>
            <a:r>
              <a:rPr err="1">
                <a:solidFill>
                  <a:srgbClr val="00144A"/>
                </a:solidFill>
              </a:rPr>
              <a:t>your</a:t>
            </a:r>
            <a:r>
              <a:rPr>
                <a:solidFill>
                  <a:srgbClr val="00144A"/>
                </a:solidFill>
              </a:rPr>
              <a:t> </a:t>
            </a:r>
            <a:r>
              <a:rPr err="1">
                <a:solidFill>
                  <a:srgbClr val="00144A"/>
                </a:solidFill>
              </a:rPr>
              <a:t>presentation</a:t>
            </a:r>
            <a:r>
              <a:rPr>
                <a:solidFill>
                  <a:srgbClr val="00144A"/>
                </a:solidFill>
              </a:rPr>
              <a:t>.</a:t>
            </a:r>
          </a:p>
        </p:txBody>
      </p:sp>
      <p:pic>
        <p:nvPicPr>
          <p:cNvPr id="310"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Tree>
    <p:extLst>
      <p:ext uri="{BB962C8B-B14F-4D97-AF65-F5344CB8AC3E}">
        <p14:creationId xmlns:p14="http://schemas.microsoft.com/office/powerpoint/2010/main" val="1306356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X Patterns">
    <p:spTree>
      <p:nvGrpSpPr>
        <p:cNvPr id="1" name=""/>
        <p:cNvGrpSpPr/>
        <p:nvPr/>
      </p:nvGrpSpPr>
      <p:grpSpPr>
        <a:xfrm>
          <a:off x="0" y="0"/>
          <a:ext cx="0" cy="0"/>
          <a:chOff x="0" y="0"/>
          <a:chExt cx="0" cy="0"/>
        </a:xfrm>
      </p:grpSpPr>
      <p:sp>
        <p:nvSpPr>
          <p:cNvPr id="317" name="Patter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Patterns </a:t>
            </a:r>
          </a:p>
          <a:p>
            <a:pPr defTabSz="931862">
              <a:defRPr sz="1800"/>
            </a:pPr>
            <a:r>
              <a:rPr>
                <a:solidFill>
                  <a:schemeClr val="tx1"/>
                </a:solidFill>
              </a:rPr>
              <a:t>Patterns </a:t>
            </a:r>
            <a:r>
              <a:rPr err="1">
                <a:solidFill>
                  <a:schemeClr val="tx1"/>
                </a:solidFill>
              </a:rPr>
              <a:t>are</a:t>
            </a:r>
            <a:r>
              <a:rPr>
                <a:solidFill>
                  <a:schemeClr val="tx1"/>
                </a:solidFill>
              </a:rPr>
              <a:t> </a:t>
            </a:r>
            <a:r>
              <a:rPr err="1">
                <a:solidFill>
                  <a:schemeClr val="tx1"/>
                </a:solidFill>
              </a:rPr>
              <a:t>available</a:t>
            </a:r>
            <a:r>
              <a:rPr>
                <a:solidFill>
                  <a:schemeClr val="tx1"/>
                </a:solidFill>
              </a:rPr>
              <a:t> </a:t>
            </a:r>
            <a:r>
              <a:rPr err="1">
                <a:solidFill>
                  <a:schemeClr val="tx1"/>
                </a:solidFill>
              </a:rPr>
              <a:t>to</a:t>
            </a:r>
            <a:r>
              <a:rPr>
                <a:solidFill>
                  <a:schemeClr val="tx1"/>
                </a:solidFill>
              </a:rPr>
              <a:t> </a:t>
            </a:r>
            <a:r>
              <a:rPr err="1">
                <a:solidFill>
                  <a:schemeClr val="tx1"/>
                </a:solidFill>
              </a:rPr>
              <a:t>use</a:t>
            </a:r>
            <a:r>
              <a:rPr>
                <a:solidFill>
                  <a:schemeClr val="tx1"/>
                </a:solidFill>
              </a:rPr>
              <a:t> </a:t>
            </a:r>
            <a:r>
              <a:rPr err="1">
                <a:solidFill>
                  <a:schemeClr val="tx1"/>
                </a:solidFill>
              </a:rPr>
              <a:t>as</a:t>
            </a:r>
            <a:r>
              <a:rPr>
                <a:solidFill>
                  <a:schemeClr val="tx1"/>
                </a:solidFill>
              </a:rPr>
              <a:t> </a:t>
            </a:r>
            <a:r>
              <a:rPr err="1">
                <a:solidFill>
                  <a:schemeClr val="tx1"/>
                </a:solidFill>
              </a:rPr>
              <a:t>well</a:t>
            </a:r>
            <a:r>
              <a:rPr>
                <a:solidFill>
                  <a:schemeClr val="tx1"/>
                </a:solidFill>
              </a:rPr>
              <a:t>. </a:t>
            </a:r>
            <a:r>
              <a:rPr err="1">
                <a:solidFill>
                  <a:schemeClr val="tx1"/>
                </a:solidFill>
              </a:rPr>
              <a:t>Feel</a:t>
            </a:r>
            <a:r>
              <a:rPr>
                <a:solidFill>
                  <a:schemeClr val="tx1"/>
                </a:solidFill>
              </a:rPr>
              <a:t> </a:t>
            </a:r>
            <a:r>
              <a:rPr err="1">
                <a:solidFill>
                  <a:schemeClr val="tx1"/>
                </a:solidFill>
              </a:rPr>
              <a:t>free</a:t>
            </a:r>
            <a:r>
              <a:rPr>
                <a:solidFill>
                  <a:schemeClr val="tx1"/>
                </a:solidFill>
              </a:rPr>
              <a:t> </a:t>
            </a:r>
            <a:r>
              <a:rPr err="1">
                <a:solidFill>
                  <a:schemeClr val="tx1"/>
                </a:solidFill>
              </a:rPr>
              <a:t>to</a:t>
            </a:r>
            <a:r>
              <a:rPr>
                <a:solidFill>
                  <a:schemeClr val="tx1"/>
                </a:solidFill>
              </a:rPr>
              <a:t> </a:t>
            </a:r>
            <a:r>
              <a:rPr err="1">
                <a:solidFill>
                  <a:schemeClr val="tx1"/>
                </a:solidFill>
              </a:rPr>
              <a:t>add</a:t>
            </a:r>
            <a:r>
              <a:rPr>
                <a:solidFill>
                  <a:schemeClr val="tx1"/>
                </a:solidFill>
              </a:rPr>
              <a:t> </a:t>
            </a:r>
            <a:r>
              <a:rPr err="1">
                <a:solidFill>
                  <a:schemeClr val="tx1"/>
                </a:solidFill>
              </a:rPr>
              <a:t>them</a:t>
            </a:r>
            <a:r>
              <a:rPr>
                <a:solidFill>
                  <a:schemeClr val="tx1"/>
                </a:solidFill>
              </a:rPr>
              <a:t> </a:t>
            </a:r>
            <a:r>
              <a:rPr err="1">
                <a:solidFill>
                  <a:schemeClr val="tx1"/>
                </a:solidFill>
              </a:rPr>
              <a:t>to</a:t>
            </a:r>
            <a:r>
              <a:rPr>
                <a:solidFill>
                  <a:schemeClr val="tx1"/>
                </a:solidFill>
              </a:rPr>
              <a:t> </a:t>
            </a:r>
            <a:r>
              <a:rPr err="1">
                <a:solidFill>
                  <a:schemeClr val="tx1"/>
                </a:solidFill>
              </a:rPr>
              <a:t>your</a:t>
            </a:r>
            <a:r>
              <a:rPr>
                <a:solidFill>
                  <a:schemeClr val="tx1"/>
                </a:solidFill>
              </a:rPr>
              <a:t> </a:t>
            </a:r>
            <a:r>
              <a:rPr err="1">
                <a:solidFill>
                  <a:schemeClr val="tx1"/>
                </a:solidFill>
              </a:rPr>
              <a:t>presentation</a:t>
            </a:r>
            <a:r>
              <a:rPr>
                <a:solidFill>
                  <a:schemeClr val="tx1"/>
                </a:solidFill>
              </a:rPr>
              <a:t> </a:t>
            </a:r>
            <a:r>
              <a:rPr err="1">
                <a:solidFill>
                  <a:schemeClr val="tx1"/>
                </a:solidFill>
              </a:rPr>
              <a:t>to</a:t>
            </a:r>
            <a:r>
              <a:rPr>
                <a:solidFill>
                  <a:schemeClr val="tx1"/>
                </a:solidFill>
              </a:rPr>
              <a:t> </a:t>
            </a:r>
            <a:r>
              <a:rPr err="1">
                <a:solidFill>
                  <a:schemeClr val="tx1"/>
                </a:solidFill>
              </a:rPr>
              <a:t>make</a:t>
            </a:r>
            <a:r>
              <a:rPr>
                <a:solidFill>
                  <a:schemeClr val="tx1"/>
                </a:solidFill>
              </a:rPr>
              <a:t> </a:t>
            </a:r>
            <a:r>
              <a:rPr err="1">
                <a:solidFill>
                  <a:schemeClr val="tx1"/>
                </a:solidFill>
              </a:rPr>
              <a:t>it</a:t>
            </a:r>
            <a:r>
              <a:rPr>
                <a:solidFill>
                  <a:schemeClr val="tx1"/>
                </a:solidFill>
              </a:rPr>
              <a:t> </a:t>
            </a:r>
            <a:r>
              <a:rPr err="1">
                <a:solidFill>
                  <a:schemeClr val="tx1"/>
                </a:solidFill>
              </a:rPr>
              <a:t>more</a:t>
            </a:r>
            <a:r>
              <a:rPr>
                <a:solidFill>
                  <a:schemeClr val="tx1"/>
                </a:solidFill>
              </a:rPr>
              <a:t> </a:t>
            </a:r>
            <a:r>
              <a:rPr err="1">
                <a:solidFill>
                  <a:schemeClr val="tx1"/>
                </a:solidFill>
              </a:rPr>
              <a:t>recognizable</a:t>
            </a:r>
            <a:r>
              <a:rPr>
                <a:solidFill>
                  <a:schemeClr val="tx1"/>
                </a:solidFill>
              </a:rPr>
              <a:t> </a:t>
            </a:r>
            <a:r>
              <a:rPr err="1">
                <a:solidFill>
                  <a:schemeClr val="tx1"/>
                </a:solidFill>
              </a:rPr>
              <a:t>as</a:t>
            </a:r>
            <a:r>
              <a:rPr>
                <a:solidFill>
                  <a:schemeClr val="tx1"/>
                </a:solidFill>
              </a:rPr>
              <a:t> </a:t>
            </a:r>
            <a:r>
              <a:rPr err="1">
                <a:solidFill>
                  <a:schemeClr val="tx1"/>
                </a:solidFill>
              </a:rPr>
              <a:t>part</a:t>
            </a:r>
            <a:r>
              <a:rPr>
                <a:solidFill>
                  <a:schemeClr val="tx1"/>
                </a:solidFill>
              </a:rPr>
              <a:t> </a:t>
            </a:r>
            <a:r>
              <a:rPr err="1">
                <a:solidFill>
                  <a:schemeClr val="tx1"/>
                </a:solidFill>
              </a:rPr>
              <a:t>of</a:t>
            </a:r>
            <a:r>
              <a:rPr>
                <a:solidFill>
                  <a:schemeClr val="tx1"/>
                </a:solidFill>
              </a:rPr>
              <a:t> </a:t>
            </a:r>
            <a:r>
              <a:rPr err="1">
                <a:solidFill>
                  <a:schemeClr val="tx1"/>
                </a:solidFill>
              </a:rPr>
              <a:t>the</a:t>
            </a:r>
            <a:r>
              <a:rPr>
                <a:solidFill>
                  <a:schemeClr val="tx1"/>
                </a:solidFill>
              </a:rPr>
              <a:t> </a:t>
            </a:r>
            <a:r>
              <a:rPr err="1">
                <a:solidFill>
                  <a:schemeClr val="tx1"/>
                </a:solidFill>
              </a:rPr>
              <a:t>TechEd</a:t>
            </a:r>
            <a:r>
              <a:rPr>
                <a:solidFill>
                  <a:schemeClr val="tx1"/>
                </a:solidFill>
              </a:rPr>
              <a:t> style. </a:t>
            </a:r>
            <a:r>
              <a:rPr err="1">
                <a:solidFill>
                  <a:schemeClr val="tx1"/>
                </a:solidFill>
              </a:rPr>
              <a:t>Refer</a:t>
            </a:r>
            <a:r>
              <a:rPr>
                <a:solidFill>
                  <a:schemeClr val="tx1"/>
                </a:solidFill>
              </a:rPr>
              <a:t> </a:t>
            </a:r>
            <a:r>
              <a:rPr err="1">
                <a:solidFill>
                  <a:schemeClr val="tx1"/>
                </a:solidFill>
              </a:rPr>
              <a:t>to</a:t>
            </a:r>
            <a:r>
              <a:rPr>
                <a:solidFill>
                  <a:schemeClr val="tx1"/>
                </a:solidFill>
              </a:rPr>
              <a:t> </a:t>
            </a:r>
            <a:r>
              <a:rPr err="1">
                <a:solidFill>
                  <a:schemeClr val="tx1"/>
                </a:solidFill>
              </a:rPr>
              <a:t>the</a:t>
            </a:r>
            <a:r>
              <a:rPr>
                <a:solidFill>
                  <a:schemeClr val="tx1"/>
                </a:solidFill>
              </a:rPr>
              <a:t> style </a:t>
            </a:r>
            <a:r>
              <a:rPr err="1">
                <a:solidFill>
                  <a:schemeClr val="tx1"/>
                </a:solidFill>
              </a:rPr>
              <a:t>guide</a:t>
            </a:r>
            <a:r>
              <a:rPr>
                <a:solidFill>
                  <a:schemeClr val="tx1"/>
                </a:solidFill>
              </a:rPr>
              <a:t> </a:t>
            </a:r>
            <a:r>
              <a:rPr err="1">
                <a:solidFill>
                  <a:schemeClr val="tx1"/>
                </a:solidFill>
              </a:rPr>
              <a:t>to</a:t>
            </a:r>
            <a:r>
              <a:rPr>
                <a:solidFill>
                  <a:schemeClr val="tx1"/>
                </a:solidFill>
              </a:rPr>
              <a:t> </a:t>
            </a:r>
            <a:r>
              <a:rPr err="1">
                <a:solidFill>
                  <a:schemeClr val="tx1"/>
                </a:solidFill>
              </a:rPr>
              <a:t>ensure</a:t>
            </a:r>
            <a:r>
              <a:rPr>
                <a:solidFill>
                  <a:schemeClr val="tx1"/>
                </a:solidFill>
              </a:rPr>
              <a:t> </a:t>
            </a:r>
            <a:r>
              <a:rPr err="1">
                <a:solidFill>
                  <a:schemeClr val="tx1"/>
                </a:solidFill>
              </a:rPr>
              <a:t>correct</a:t>
            </a:r>
            <a:r>
              <a:rPr>
                <a:solidFill>
                  <a:schemeClr val="tx1"/>
                </a:solidFill>
              </a:rPr>
              <a:t> </a:t>
            </a:r>
            <a:r>
              <a:rPr err="1">
                <a:solidFill>
                  <a:schemeClr val="tx1"/>
                </a:solidFill>
              </a:rPr>
              <a:t>usage</a:t>
            </a:r>
            <a:r>
              <a:rPr>
                <a:solidFill>
                  <a:schemeClr val="tx1"/>
                </a:solidFill>
              </a:rPr>
              <a:t>.</a:t>
            </a:r>
          </a:p>
        </p:txBody>
      </p:sp>
      <p:pic>
        <p:nvPicPr>
          <p:cNvPr id="318"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pic>
        <p:nvPicPr>
          <p:cNvPr id="319"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4936" y="733393"/>
            <a:ext cx="1189715" cy="352720"/>
          </a:xfrm>
          <a:prstGeom prst="rect">
            <a:avLst/>
          </a:prstGeom>
          <a:ln w="12700">
            <a:miter lim="400000"/>
          </a:ln>
        </p:spPr>
      </p:pic>
      <p:sp>
        <p:nvSpPr>
          <p:cNvPr id="320" name="Foliennummer"/>
          <p:cNvSpPr txBox="1">
            <a:spLocks noGrp="1"/>
          </p:cNvSpPr>
          <p:nvPr>
            <p:ph type="sldNum" sz="quarter" idx="2"/>
          </p:nvPr>
        </p:nvSpPr>
        <p:spPr>
          <a:xfrm>
            <a:off x="11550640" y="6536750"/>
            <a:ext cx="139838" cy="127001"/>
          </a:xfrm>
          <a:prstGeom prst="rect">
            <a:avLst/>
          </a:prstGeom>
        </p:spPr>
        <p:txBody>
          <a:bodyPr lIns="0" tIns="0" rIns="0" bIns="0" anchor="t"/>
          <a:lstStyle>
            <a:lvl1pPr>
              <a:defRPr sz="900">
                <a:latin typeface="+mj-lt"/>
                <a:ea typeface="+mj-ea"/>
                <a:cs typeface="+mj-cs"/>
                <a:sym typeface="72 Brand"/>
              </a:defRPr>
            </a:lvl1pPr>
          </a:lstStyle>
          <a:p>
            <a:fld id="{86CB4B4D-7CA3-9044-876B-883B54F8677D}" type="slidenum">
              <a:t>‹#›</a:t>
            </a:fld>
            <a:endParaRPr/>
          </a:p>
        </p:txBody>
      </p:sp>
    </p:spTree>
    <p:extLst>
      <p:ext uri="{BB962C8B-B14F-4D97-AF65-F5344CB8AC3E}">
        <p14:creationId xmlns:p14="http://schemas.microsoft.com/office/powerpoint/2010/main" val="3018818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X Color">
    <p:spTree>
      <p:nvGrpSpPr>
        <p:cNvPr id="1" name=""/>
        <p:cNvGrpSpPr/>
        <p:nvPr/>
      </p:nvGrpSpPr>
      <p:grpSpPr>
        <a:xfrm>
          <a:off x="0" y="0"/>
          <a:ext cx="0" cy="0"/>
          <a:chOff x="0" y="0"/>
          <a:chExt cx="0" cy="0"/>
        </a:xfrm>
      </p:grpSpPr>
      <p:pic>
        <p:nvPicPr>
          <p:cNvPr id="327"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
        <p:nvSpPr>
          <p:cNvPr id="328" name="Color…"/>
          <p:cNvSpPr txBox="1"/>
          <p:nvPr/>
        </p:nvSpPr>
        <p:spPr>
          <a:xfrm>
            <a:off x="253822" y="249727"/>
            <a:ext cx="2743467" cy="3453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Color </a:t>
            </a:r>
          </a:p>
          <a:p>
            <a:pPr marL="240631" indent="-240631" defTabSz="931862">
              <a:buSzPct val="100000"/>
              <a:buAutoNum type="arabicPeriod"/>
              <a:defRPr sz="1800"/>
            </a:pPr>
            <a:r>
              <a:rPr>
                <a:solidFill>
                  <a:schemeClr val="tx1"/>
                </a:solidFill>
              </a:rPr>
              <a:t>Primary </a:t>
            </a:r>
            <a:r>
              <a:rPr err="1">
                <a:solidFill>
                  <a:schemeClr val="tx1"/>
                </a:solidFill>
              </a:rPr>
              <a:t>colors</a:t>
            </a:r>
            <a:r>
              <a:rPr>
                <a:solidFill>
                  <a:schemeClr val="tx1"/>
                </a:solidFill>
              </a:rPr>
              <a:t> </a:t>
            </a:r>
            <a:r>
              <a:rPr err="1">
                <a:solidFill>
                  <a:schemeClr val="tx1"/>
                </a:solidFill>
              </a:rPr>
              <a:t>for</a:t>
            </a:r>
            <a:r>
              <a:rPr>
                <a:solidFill>
                  <a:schemeClr val="tx1"/>
                </a:solidFill>
              </a:rPr>
              <a:t> </a:t>
            </a:r>
            <a:r>
              <a:rPr err="1">
                <a:solidFill>
                  <a:schemeClr val="tx1"/>
                </a:solidFill>
              </a:rPr>
              <a:t>main</a:t>
            </a:r>
            <a:r>
              <a:rPr>
                <a:solidFill>
                  <a:schemeClr val="tx1"/>
                </a:solidFill>
              </a:rPr>
              <a:t> </a:t>
            </a:r>
            <a:r>
              <a:rPr err="1">
                <a:solidFill>
                  <a:schemeClr val="tx1"/>
                </a:solidFill>
              </a:rPr>
              <a:t>graphic</a:t>
            </a:r>
            <a:r>
              <a:rPr>
                <a:solidFill>
                  <a:schemeClr val="tx1"/>
                </a:solidFill>
              </a:rPr>
              <a:t> </a:t>
            </a:r>
            <a:r>
              <a:rPr err="1">
                <a:solidFill>
                  <a:schemeClr val="tx1"/>
                </a:solidFill>
              </a:rPr>
              <a:t>elements</a:t>
            </a:r>
            <a:r>
              <a:rPr>
                <a:solidFill>
                  <a:schemeClr val="tx1"/>
                </a:solidFill>
              </a:rPr>
              <a:t>.</a:t>
            </a:r>
          </a:p>
          <a:p>
            <a:pPr marL="240631" indent="-240631" defTabSz="931862">
              <a:buSzPct val="100000"/>
              <a:buAutoNum type="arabicPeriod"/>
              <a:defRPr sz="1800"/>
            </a:pPr>
            <a:r>
              <a:rPr err="1">
                <a:solidFill>
                  <a:schemeClr val="tx1"/>
                </a:solidFill>
              </a:rPr>
              <a:t>Secondary</a:t>
            </a:r>
            <a:r>
              <a:rPr>
                <a:solidFill>
                  <a:schemeClr val="tx1"/>
                </a:solidFill>
              </a:rPr>
              <a:t> </a:t>
            </a:r>
            <a:r>
              <a:rPr err="1">
                <a:solidFill>
                  <a:schemeClr val="tx1"/>
                </a:solidFill>
              </a:rPr>
              <a:t>colors</a:t>
            </a:r>
            <a:r>
              <a:rPr>
                <a:solidFill>
                  <a:schemeClr val="tx1"/>
                </a:solidFill>
              </a:rPr>
              <a:t> </a:t>
            </a:r>
            <a:r>
              <a:rPr err="1">
                <a:solidFill>
                  <a:schemeClr val="tx1"/>
                </a:solidFill>
              </a:rPr>
              <a:t>for</a:t>
            </a:r>
            <a:r>
              <a:rPr>
                <a:solidFill>
                  <a:schemeClr val="tx1"/>
                </a:solidFill>
              </a:rPr>
              <a:t> </a:t>
            </a:r>
            <a:r>
              <a:rPr err="1">
                <a:solidFill>
                  <a:schemeClr val="tx1"/>
                </a:solidFill>
              </a:rPr>
              <a:t>typography</a:t>
            </a:r>
            <a:r>
              <a:rPr>
                <a:solidFill>
                  <a:schemeClr val="tx1"/>
                </a:solidFill>
              </a:rPr>
              <a:t> and </a:t>
            </a:r>
            <a:r>
              <a:rPr err="1">
                <a:solidFill>
                  <a:schemeClr val="tx1"/>
                </a:solidFill>
              </a:rPr>
              <a:t>backgrounds</a:t>
            </a:r>
            <a:r>
              <a:rPr>
                <a:solidFill>
                  <a:schemeClr val="tx1"/>
                </a:solidFill>
              </a:rPr>
              <a:t>.</a:t>
            </a:r>
          </a:p>
          <a:p>
            <a:pPr marL="240631" indent="-240631" defTabSz="931862">
              <a:buSzPct val="100000"/>
              <a:buAutoNum type="arabicPeriod"/>
              <a:defRPr sz="1800"/>
            </a:pPr>
            <a:r>
              <a:rPr>
                <a:solidFill>
                  <a:schemeClr val="tx1"/>
                </a:solidFill>
              </a:rPr>
              <a:t>Highlights </a:t>
            </a:r>
            <a:r>
              <a:rPr err="1">
                <a:solidFill>
                  <a:schemeClr val="tx1"/>
                </a:solidFill>
              </a:rPr>
              <a:t>for</a:t>
            </a:r>
            <a:r>
              <a:rPr>
                <a:solidFill>
                  <a:schemeClr val="tx1"/>
                </a:solidFill>
              </a:rPr>
              <a:t> </a:t>
            </a:r>
            <a:r>
              <a:rPr err="1">
                <a:solidFill>
                  <a:schemeClr val="tx1"/>
                </a:solidFill>
              </a:rPr>
              <a:t>key</a:t>
            </a:r>
            <a:r>
              <a:rPr>
                <a:solidFill>
                  <a:schemeClr val="tx1"/>
                </a:solidFill>
              </a:rPr>
              <a:t> </a:t>
            </a:r>
            <a:r>
              <a:rPr err="1">
                <a:solidFill>
                  <a:schemeClr val="tx1"/>
                </a:solidFill>
              </a:rPr>
              <a:t>elements</a:t>
            </a:r>
            <a:r>
              <a:rPr>
                <a:solidFill>
                  <a:schemeClr val="tx1"/>
                </a:solidFill>
              </a:rPr>
              <a:t>.</a:t>
            </a:r>
          </a:p>
          <a:p>
            <a:pPr marL="240631" indent="-240631" defTabSz="931862">
              <a:buSzPct val="100000"/>
              <a:buAutoNum type="arabicPeriod"/>
              <a:defRPr sz="1800"/>
            </a:pPr>
            <a:endParaRPr lang="de-DE">
              <a:solidFill>
                <a:schemeClr val="tx1"/>
              </a:solidFill>
            </a:endParaRPr>
          </a:p>
          <a:p>
            <a:pPr marL="0" marR="0" lvl="0" indent="0" algn="l" defTabSz="931862" rtl="0" eaLnBrk="1" fontAlgn="auto" latinLnBrk="0" hangingPunct="1">
              <a:lnSpc>
                <a:spcPct val="100000"/>
              </a:lnSpc>
              <a:spcBef>
                <a:spcPts val="0"/>
              </a:spcBef>
              <a:spcAft>
                <a:spcPts val="0"/>
              </a:spcAft>
              <a:buClrTx/>
              <a:buSzPct val="100000"/>
              <a:buFontTx/>
              <a:buNone/>
              <a:tabLst/>
              <a:defRPr sz="1800"/>
            </a:pPr>
            <a:r>
              <a:rPr kumimoji="0" lang="en-GB" sz="1600" b="0" i="0" u="none" strike="noStrike" kern="0" cap="none" spc="0" normalizeH="0" baseline="0" noProof="0">
                <a:ln>
                  <a:noFill/>
                </a:ln>
                <a:effectLst/>
                <a:uLnTx/>
                <a:uFillTx/>
                <a:latin typeface="+mn-lt"/>
                <a:ea typeface="72 Brand" pitchFamily="34" charset="-128"/>
                <a:cs typeface="72 Brand" pitchFamily="34" charset="-128"/>
              </a:rPr>
              <a:t>The </a:t>
            </a:r>
            <a:r>
              <a:rPr kumimoji="0" lang="en-GB" sz="1600" b="0" i="0" u="none" strike="noStrike" kern="0" cap="none" spc="0" normalizeH="0" baseline="0" noProof="0" err="1">
                <a:ln>
                  <a:noFill/>
                </a:ln>
                <a:effectLst/>
                <a:uLnTx/>
                <a:uFillTx/>
                <a:latin typeface="+mn-lt"/>
                <a:ea typeface="72 Brand" pitchFamily="34" charset="-128"/>
                <a:cs typeface="72 Brand" pitchFamily="34" charset="-128"/>
              </a:rPr>
              <a:t>colors</a:t>
            </a:r>
            <a:r>
              <a:rPr kumimoji="0" lang="en-GB" sz="1600" b="0" i="0" u="none" strike="noStrike" kern="0" cap="none" spc="0" normalizeH="0" baseline="0" noProof="0">
                <a:ln>
                  <a:noFill/>
                </a:ln>
                <a:effectLst/>
                <a:uLnTx/>
                <a:uFillTx/>
                <a:latin typeface="+mn-lt"/>
                <a:ea typeface="72 Brand" pitchFamily="34" charset="-128"/>
                <a:cs typeface="72 Brand" pitchFamily="34" charset="-128"/>
              </a:rPr>
              <a:t> are available in the custom </a:t>
            </a:r>
            <a:r>
              <a:rPr kumimoji="0" lang="en-GB" sz="1600" b="0" i="0" u="none" strike="noStrike" kern="0" cap="none" spc="0" normalizeH="0" baseline="0" noProof="0" err="1">
                <a:ln>
                  <a:noFill/>
                </a:ln>
                <a:effectLst/>
                <a:uLnTx/>
                <a:uFillTx/>
                <a:latin typeface="+mn-lt"/>
                <a:ea typeface="72 Brand" pitchFamily="34" charset="-128"/>
                <a:cs typeface="72 Brand" pitchFamily="34" charset="-128"/>
              </a:rPr>
              <a:t>colors</a:t>
            </a:r>
            <a:r>
              <a:rPr kumimoji="0" lang="en-GB" sz="1600" b="0" i="0" u="none" strike="noStrike" kern="0" cap="none" spc="0" normalizeH="0" baseline="0" noProof="0">
                <a:ln>
                  <a:noFill/>
                </a:ln>
                <a:effectLst/>
                <a:uLnTx/>
                <a:uFillTx/>
                <a:latin typeface="+mn-lt"/>
                <a:ea typeface="72 Brand" pitchFamily="34" charset="-128"/>
                <a:cs typeface="72 Brand" pitchFamily="34" charset="-128"/>
              </a:rPr>
              <a:t> palette see next slide</a:t>
            </a:r>
            <a:endParaRPr kumimoji="0" lang="en-DE" sz="1600" b="0" i="0" u="none" strike="noStrike" kern="0" cap="none" spc="0" normalizeH="0" baseline="0" noProof="0">
              <a:ln>
                <a:noFill/>
              </a:ln>
              <a:effectLst/>
              <a:uLnTx/>
              <a:uFillTx/>
              <a:latin typeface="+mn-lt"/>
              <a:ea typeface="72 Brand" pitchFamily="34" charset="-128"/>
              <a:cs typeface="72 Brand" pitchFamily="34" charset="-128"/>
            </a:endParaRPr>
          </a:p>
        </p:txBody>
      </p:sp>
    </p:spTree>
    <p:extLst>
      <p:ext uri="{BB962C8B-B14F-4D97-AF65-F5344CB8AC3E}">
        <p14:creationId xmlns:p14="http://schemas.microsoft.com/office/powerpoint/2010/main" val="989515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3870" y="504000"/>
            <a:ext cx="11183564" cy="369332"/>
          </a:xfrm>
        </p:spPr>
        <p:txBody>
          <a:bodyPr/>
          <a:lstStyle>
            <a:lvl1pPr>
              <a:defRPr sz="2399" b="0" i="0">
                <a:latin typeface="+mj-lt"/>
              </a:defRPr>
            </a:lvl1pPr>
          </a:lstStyle>
          <a:p>
            <a:r>
              <a:rPr lang="en-US" noProof="0"/>
              <a:t>Insert page title (sentence case)</a:t>
            </a:r>
            <a:endParaRPr lang="en-US"/>
          </a:p>
        </p:txBody>
      </p:sp>
    </p:spTree>
    <p:extLst>
      <p:ext uri="{BB962C8B-B14F-4D97-AF65-F5344CB8AC3E}">
        <p14:creationId xmlns:p14="http://schemas.microsoft.com/office/powerpoint/2010/main" val="496574695"/>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Agenda Kopie">
    <p:spTree>
      <p:nvGrpSpPr>
        <p:cNvPr id="1" name=""/>
        <p:cNvGrpSpPr/>
        <p:nvPr/>
      </p:nvGrpSpPr>
      <p:grpSpPr>
        <a:xfrm>
          <a:off x="0" y="0"/>
          <a:ext cx="0" cy="0"/>
          <a:chOff x="0" y="0"/>
          <a:chExt cx="0" cy="0"/>
        </a:xfrm>
      </p:grpSpPr>
      <p:sp>
        <p:nvSpPr>
          <p:cNvPr id="2" name="Textebene 1…">
            <a:extLst>
              <a:ext uri="{FF2B5EF4-FFF2-40B4-BE49-F238E27FC236}">
                <a16:creationId xmlns:a16="http://schemas.microsoft.com/office/drawing/2014/main" id="{DCBB3886-9354-F754-5148-6F41FA802333}"/>
              </a:ext>
            </a:extLst>
          </p:cNvPr>
          <p:cNvSpPr txBox="1">
            <a:spLocks noGrp="1"/>
          </p:cNvSpPr>
          <p:nvPr>
            <p:ph type="body" idx="22" hasCustomPrompt="1"/>
          </p:nvPr>
        </p:nvSpPr>
        <p:spPr>
          <a:xfrm>
            <a:off x="504001" y="1547999"/>
            <a:ext cx="5132301"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56" name="Schüssel mit Lachsfrikadellen, Salat und Hummus"/>
          <p:cNvSpPr>
            <a:spLocks noGrp="1"/>
          </p:cNvSpPr>
          <p:nvPr>
            <p:ph type="pic" idx="21"/>
          </p:nvPr>
        </p:nvSpPr>
        <p:spPr>
          <a:xfrm>
            <a:off x="6109447" y="135"/>
            <a:ext cx="6095880" cy="6857866"/>
          </a:xfrm>
          <a:prstGeom prst="rect">
            <a:avLst/>
          </a:prstGeom>
        </p:spPr>
        <p:txBody>
          <a:bodyPr lIns="91439" tIns="45719" rIns="91439" bIns="45719"/>
          <a:lstStyle/>
          <a:p>
            <a:r>
              <a:rPr lang="en-US"/>
              <a:t>Click icon to add picture</a:t>
            </a:r>
            <a:endParaRPr/>
          </a:p>
        </p:txBody>
      </p:sp>
      <p:sp>
        <p:nvSpPr>
          <p:cNvPr id="57" name="Foliennummer"/>
          <p:cNvSpPr txBox="1">
            <a:spLocks noGrp="1"/>
          </p:cNvSpPr>
          <p:nvPr>
            <p:ph type="sldNum" sz="quarter" idx="2"/>
          </p:nvPr>
        </p:nvSpPr>
        <p:spPr>
          <a:xfrm>
            <a:off x="11550640" y="6536750"/>
            <a:ext cx="139838" cy="127001"/>
          </a:xfrm>
          <a:prstGeom prst="rect">
            <a:avLst/>
          </a:prstGeom>
        </p:spPr>
        <p:txBody>
          <a:bodyPr lIns="0" tIns="0" rIns="0" bIns="0" anchor="t"/>
          <a:lstStyle>
            <a:lvl1pPr>
              <a:defRPr sz="900">
                <a:latin typeface="+mj-lt"/>
                <a:ea typeface="+mj-ea"/>
                <a:cs typeface="+mj-cs"/>
                <a:sym typeface="72 Brand"/>
              </a:defRPr>
            </a:lvl1pPr>
          </a:lstStyle>
          <a:p>
            <a:fld id="{86CB4B4D-7CA3-9044-876B-883B54F8677D}" type="slidenum">
              <a:t>‹#›</a:t>
            </a:fld>
            <a:endParaRPr/>
          </a:p>
        </p:txBody>
      </p:sp>
      <p:sp>
        <p:nvSpPr>
          <p:cNvPr id="58" name="Copyright Placeholde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t>PUBLIC</a:t>
            </a:r>
            <a:endParaRPr/>
          </a:p>
        </p:txBody>
      </p:sp>
      <p:sp>
        <p:nvSpPr>
          <p:cNvPr id="60" name="Text with bullet points"/>
          <p:cNvSpPr txBox="1">
            <a:spLocks noGrp="1"/>
          </p:cNvSpPr>
          <p:nvPr>
            <p:ph type="title" hasCustomPrompt="1"/>
          </p:nvPr>
        </p:nvSpPr>
        <p:spPr>
          <a:xfrm>
            <a:off x="504001" y="505381"/>
            <a:ext cx="5132302" cy="836020"/>
          </a:xfrm>
          <a:prstGeom prst="rect">
            <a:avLst/>
          </a:prstGeom>
        </p:spPr>
        <p:txBody>
          <a:bodyPr lIns="0"/>
          <a:lstStyle>
            <a:lvl1pPr>
              <a:defRPr sz="2400"/>
            </a:lvl1pPr>
          </a:lstStyle>
          <a:p>
            <a:r>
              <a:t>Text with bullet points</a:t>
            </a:r>
          </a:p>
        </p:txBody>
      </p:sp>
    </p:spTree>
    <p:extLst>
      <p:ext uri="{BB962C8B-B14F-4D97-AF65-F5344CB8AC3E}">
        <p14:creationId xmlns:p14="http://schemas.microsoft.com/office/powerpoint/2010/main" val="2803712371"/>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and Text: 2 Columns">
    <p:spTree>
      <p:nvGrpSpPr>
        <p:cNvPr id="1" name=""/>
        <p:cNvGrpSpPr/>
        <p:nvPr/>
      </p:nvGrpSpPr>
      <p:grpSpPr>
        <a:xfrm>
          <a:off x="0" y="0"/>
          <a:ext cx="0" cy="0"/>
          <a:chOff x="0" y="0"/>
          <a:chExt cx="0" cy="0"/>
        </a:xfrm>
      </p:grpSpPr>
      <p:sp>
        <p:nvSpPr>
          <p:cNvPr id="3" name="Textebene 1…">
            <a:extLst>
              <a:ext uri="{FF2B5EF4-FFF2-40B4-BE49-F238E27FC236}">
                <a16:creationId xmlns:a16="http://schemas.microsoft.com/office/drawing/2014/main" id="{82C99ABF-0FEE-927E-1A49-D35EFA02E281}"/>
              </a:ext>
            </a:extLst>
          </p:cNvPr>
          <p:cNvSpPr txBox="1">
            <a:spLocks noGrp="1"/>
          </p:cNvSpPr>
          <p:nvPr>
            <p:ph type="body" idx="23" hasCustomPrompt="1"/>
          </p:nvPr>
        </p:nvSpPr>
        <p:spPr>
          <a:xfrm>
            <a:off x="6348210" y="1547999"/>
            <a:ext cx="5328000"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2" name="Textebene 1…">
            <a:extLst>
              <a:ext uri="{FF2B5EF4-FFF2-40B4-BE49-F238E27FC236}">
                <a16:creationId xmlns:a16="http://schemas.microsoft.com/office/drawing/2014/main" id="{5FB35DE0-5016-184F-5561-5E64AE7C00F8}"/>
              </a:ext>
            </a:extLst>
          </p:cNvPr>
          <p:cNvSpPr txBox="1">
            <a:spLocks noGrp="1"/>
          </p:cNvSpPr>
          <p:nvPr>
            <p:ph type="body" idx="22" hasCustomPrompt="1"/>
          </p:nvPr>
        </p:nvSpPr>
        <p:spPr>
          <a:xfrm>
            <a:off x="504001" y="1547999"/>
            <a:ext cx="5328000"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137" name="Foliennummer"/>
          <p:cNvSpPr txBox="1">
            <a:spLocks noGrp="1"/>
          </p:cNvSpPr>
          <p:nvPr>
            <p:ph type="sldNum" sz="quarter" idx="2"/>
          </p:nvPr>
        </p:nvSpPr>
        <p:spPr>
          <a:xfrm>
            <a:off x="11550640" y="6536750"/>
            <a:ext cx="139838" cy="127001"/>
          </a:xfrm>
          <a:prstGeom prst="rect">
            <a:avLst/>
          </a:prstGeom>
        </p:spPr>
        <p:txBody>
          <a:bodyPr lIns="0" tIns="0" rIns="0" bIns="0" anchor="t"/>
          <a:lstStyle>
            <a:lvl1pPr>
              <a:defRPr sz="900">
                <a:latin typeface="+mj-lt"/>
                <a:ea typeface="+mj-ea"/>
                <a:cs typeface="+mj-cs"/>
                <a:sym typeface="72 Brand"/>
              </a:defRPr>
            </a:lvl1pPr>
          </a:lstStyle>
          <a:p>
            <a:fld id="{86CB4B4D-7CA3-9044-876B-883B54F8677D}" type="slidenum">
              <a:t>‹#›</a:t>
            </a:fld>
            <a:endParaRPr/>
          </a:p>
        </p:txBody>
      </p:sp>
      <p:sp>
        <p:nvSpPr>
          <p:cNvPr id="138" name="Copyright Placeholder"/>
          <p:cNvSpPr txBox="1"/>
          <p:nvPr/>
        </p:nvSpPr>
        <p:spPr>
          <a:xfrm>
            <a:off x="504000" y="6542499"/>
            <a:ext cx="10155602" cy="1270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t>INTERNAL – SAP and Partners Only</a:t>
            </a:r>
          </a:p>
        </p:txBody>
      </p:sp>
      <p:sp>
        <p:nvSpPr>
          <p:cNvPr id="141" name="Insert page title (sentence case)"/>
          <p:cNvSpPr txBox="1">
            <a:spLocks noGrp="1"/>
          </p:cNvSpPr>
          <p:nvPr>
            <p:ph type="title" hasCustomPrompt="1"/>
          </p:nvPr>
        </p:nvSpPr>
        <p:spPr>
          <a:xfrm>
            <a:off x="504001" y="504000"/>
            <a:ext cx="11186477" cy="837401"/>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1428454348"/>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age">
    <p:bg>
      <p:bgPr>
        <a:solidFill>
          <a:srgbClr val="EBF8FF"/>
        </a:solidFill>
        <a:effectLst/>
      </p:bgPr>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20802" y="2751892"/>
            <a:ext cx="4565929" cy="677108"/>
          </a:xfrm>
          <a:prstGeom prst="rect">
            <a:avLst/>
          </a:prstGeom>
        </p:spPr>
        <p:txBody>
          <a:bodyPr anchor="ctr" anchorCtr="0">
            <a:noAutofit/>
          </a:bodyPr>
          <a:lstStyle>
            <a:lvl1pPr>
              <a:defRPr sz="4399" b="0" i="0">
                <a:solidFill>
                  <a:srgbClr val="00144A"/>
                </a:solidFill>
                <a:latin typeface="72 Brand Medium" panose="020B0504030603020204" pitchFamily="34" charset="0"/>
              </a:defRPr>
            </a:lvl1pPr>
          </a:lstStyle>
          <a:p>
            <a:r>
              <a:rPr lang="en-US"/>
              <a:t>Divider page</a:t>
            </a:r>
            <a:endParaRPr lang="de-DE"/>
          </a:p>
        </p:txBody>
      </p:sp>
      <p:pic>
        <p:nvPicPr>
          <p:cNvPr id="3" name="Picture 2">
            <a:extLst>
              <a:ext uri="{FF2B5EF4-FFF2-40B4-BE49-F238E27FC236}">
                <a16:creationId xmlns:a16="http://schemas.microsoft.com/office/drawing/2014/main" id="{3A074410-25A8-E678-8EE5-CD9CFE0358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21848" y="1846552"/>
            <a:ext cx="4565929" cy="3048001"/>
          </a:xfrm>
          <a:prstGeom prst="rect">
            <a:avLst/>
          </a:prstGeom>
        </p:spPr>
      </p:pic>
      <p:pic>
        <p:nvPicPr>
          <p:cNvPr id="4" name="Bild" descr="Bild">
            <a:extLst>
              <a:ext uri="{FF2B5EF4-FFF2-40B4-BE49-F238E27FC236}">
                <a16:creationId xmlns:a16="http://schemas.microsoft.com/office/drawing/2014/main" id="{A324E346-62B6-DE07-2442-169220F9DC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0" y="4216719"/>
            <a:ext cx="1524001" cy="1524001"/>
          </a:xfrm>
          <a:prstGeom prst="rect">
            <a:avLst/>
          </a:prstGeom>
          <a:ln w="12700">
            <a:miter lim="400000"/>
          </a:ln>
        </p:spPr>
      </p:pic>
    </p:spTree>
    <p:extLst>
      <p:ext uri="{BB962C8B-B14F-4D97-AF65-F5344CB8AC3E}">
        <p14:creationId xmlns:p14="http://schemas.microsoft.com/office/powerpoint/2010/main" val="832665228"/>
      </p:ext>
    </p:extLst>
  </p:cSld>
  <p:clrMapOvr>
    <a:masterClrMapping/>
  </p:clrMapOvr>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pic>
        <p:nvPicPr>
          <p:cNvPr id="2" name="Bild" descr="Bild">
            <a:extLst>
              <a:ext uri="{FF2B5EF4-FFF2-40B4-BE49-F238E27FC236}">
                <a16:creationId xmlns:a16="http://schemas.microsoft.com/office/drawing/2014/main" id="{1A57FEE8-9E32-B25D-2C1F-4E04733F72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3870" y="1461263"/>
            <a:ext cx="4586978" cy="1154937"/>
          </a:xfrm>
          <a:prstGeom prst="rect">
            <a:avLst/>
          </a:prstGeom>
          <a:ln w="12700">
            <a:miter lim="400000"/>
          </a:ln>
        </p:spPr>
      </p:pic>
      <p:sp>
        <p:nvSpPr>
          <p:cNvPr id="7" name="TextBox 6">
            <a:extLst>
              <a:ext uri="{FF2B5EF4-FFF2-40B4-BE49-F238E27FC236}">
                <a16:creationId xmlns:a16="http://schemas.microsoft.com/office/drawing/2014/main" id="{BB2D27CC-FED9-0331-2BB0-202F085A9464}"/>
              </a:ext>
            </a:extLst>
          </p:cNvPr>
          <p:cNvSpPr txBox="1"/>
          <p:nvPr userDrawn="1"/>
        </p:nvSpPr>
        <p:spPr>
          <a:xfrm>
            <a:off x="503107" y="3594100"/>
            <a:ext cx="183656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solidFill>
                  <a:schemeClr val="tx1"/>
                </a:solidFill>
                <a:latin typeface="72 Brand" panose="020B0504030603020204" pitchFamily="34" charset="0"/>
                <a:cs typeface="Arial" panose="020B0604020202020204" pitchFamily="34" charset="0"/>
              </a:rPr>
              <a:t>Contact information:</a:t>
            </a:r>
          </a:p>
        </p:txBody>
      </p:sp>
      <p:sp>
        <p:nvSpPr>
          <p:cNvPr id="10" name="Text Placeholder 9">
            <a:extLst>
              <a:ext uri="{FF2B5EF4-FFF2-40B4-BE49-F238E27FC236}">
                <a16:creationId xmlns:a16="http://schemas.microsoft.com/office/drawing/2014/main" id="{5D8BEA4F-DF46-6DC5-510C-BDC07E9D01F5}"/>
              </a:ext>
            </a:extLst>
          </p:cNvPr>
          <p:cNvSpPr>
            <a:spLocks noGrp="1"/>
          </p:cNvSpPr>
          <p:nvPr>
            <p:ph type="body" sz="quarter" idx="10" hasCustomPrompt="1"/>
          </p:nvPr>
        </p:nvSpPr>
        <p:spPr>
          <a:xfrm>
            <a:off x="503238" y="3996968"/>
            <a:ext cx="4226417" cy="499711"/>
          </a:xfrm>
          <a:prstGeom prst="rect">
            <a:avLst/>
          </a:prstGeom>
        </p:spPr>
        <p:txBody>
          <a:bodyPr lIns="0" tIns="0" rIns="0" bIns="0"/>
          <a:lstStyle>
            <a:lvl1pPr marL="0" indent="0">
              <a:lnSpc>
                <a:spcPct val="100000"/>
              </a:lnSpc>
              <a:spcBef>
                <a:spcPts val="0"/>
              </a:spcBef>
              <a:buFontTx/>
              <a:buNone/>
              <a:defRPr sz="1400" b="0" i="0">
                <a:solidFill>
                  <a:schemeClr val="tx1"/>
                </a:solidFill>
                <a:latin typeface="72 Brand" panose="020B0504030603020204" pitchFamily="34" charset="0"/>
                <a:cs typeface="Arial" panose="020B0604020202020204" pitchFamily="34" charset="0"/>
              </a:defRPr>
            </a:lvl1pPr>
          </a:lstStyle>
          <a:p>
            <a:pPr lvl="0"/>
            <a:r>
              <a:rPr lang="en-US"/>
              <a:t>Name</a:t>
            </a:r>
            <a:br>
              <a:rPr lang="en-US"/>
            </a:br>
            <a:r>
              <a:rPr lang="en-US"/>
              <a:t>Email</a:t>
            </a:r>
          </a:p>
        </p:txBody>
      </p:sp>
      <p:pic>
        <p:nvPicPr>
          <p:cNvPr id="4" name="Picture 3">
            <a:extLst>
              <a:ext uri="{FF2B5EF4-FFF2-40B4-BE49-F238E27FC236}">
                <a16:creationId xmlns:a16="http://schemas.microsoft.com/office/drawing/2014/main" id="{CD569872-B5A0-F357-CFD7-E5748E62ADEA}"/>
              </a:ext>
            </a:extLst>
          </p:cNvPr>
          <p:cNvPicPr>
            <a:picLocks noChangeAspect="1"/>
          </p:cNvPicPr>
          <p:nvPr userDrawn="1"/>
        </p:nvPicPr>
        <p:blipFill>
          <a:blip r:embed="rId3"/>
          <a:stretch>
            <a:fillRect/>
          </a:stretch>
        </p:blipFill>
        <p:spPr>
          <a:xfrm>
            <a:off x="8183947" y="5990000"/>
            <a:ext cx="3506403" cy="360000"/>
          </a:xfrm>
          <a:prstGeom prst="rect">
            <a:avLst/>
          </a:prstGeom>
        </p:spPr>
      </p:pic>
      <p:pic>
        <p:nvPicPr>
          <p:cNvPr id="5" name="Bild" descr="Bild">
            <a:extLst>
              <a:ext uri="{FF2B5EF4-FFF2-40B4-BE49-F238E27FC236}">
                <a16:creationId xmlns:a16="http://schemas.microsoft.com/office/drawing/2014/main" id="{EE1B5245-5CE9-B442-B58E-91546BC98F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74349" y="1530730"/>
            <a:ext cx="1016001" cy="1016001"/>
          </a:xfrm>
          <a:prstGeom prst="rect">
            <a:avLst/>
          </a:prstGeom>
          <a:ln w="12700">
            <a:miter lim="400000"/>
          </a:ln>
        </p:spPr>
      </p:pic>
    </p:spTree>
    <p:extLst>
      <p:ext uri="{BB962C8B-B14F-4D97-AF65-F5344CB8AC3E}">
        <p14:creationId xmlns:p14="http://schemas.microsoft.com/office/powerpoint/2010/main" val="37365047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653474"/>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Agenda">
    <p:spTree>
      <p:nvGrpSpPr>
        <p:cNvPr id="1" name=""/>
        <p:cNvGrpSpPr/>
        <p:nvPr/>
      </p:nvGrpSpPr>
      <p:grpSpPr>
        <a:xfrm>
          <a:off x="0" y="0"/>
          <a:ext cx="0" cy="0"/>
          <a:chOff x="0" y="0"/>
          <a:chExt cx="0" cy="0"/>
        </a:xfrm>
      </p:grpSpPr>
      <p:sp>
        <p:nvSpPr>
          <p:cNvPr id="45" name="Schüssel mit Lachsfrikadellen, Salat und Hummus"/>
          <p:cNvSpPr>
            <a:spLocks noGrp="1"/>
          </p:cNvSpPr>
          <p:nvPr>
            <p:ph type="pic" idx="21"/>
          </p:nvPr>
        </p:nvSpPr>
        <p:spPr>
          <a:xfrm>
            <a:off x="4989347" y="135"/>
            <a:ext cx="7202654" cy="6857866"/>
          </a:xfrm>
          <a:prstGeom prst="rect">
            <a:avLst/>
          </a:prstGeom>
        </p:spPr>
        <p:txBody>
          <a:bodyPr lIns="91439" tIns="45719" rIns="91439" bIns="45719"/>
          <a:lstStyle/>
          <a:p>
            <a:r>
              <a:rPr lang="en-US"/>
              <a:t>Click icon to add picture</a:t>
            </a:r>
            <a:endParaRPr/>
          </a:p>
        </p:txBody>
      </p:sp>
      <p:sp>
        <p:nvSpPr>
          <p:cNvPr id="48" name="Textebene 1…"/>
          <p:cNvSpPr txBox="1">
            <a:spLocks noGrp="1"/>
          </p:cNvSpPr>
          <p:nvPr>
            <p:ph type="body" sz="half" idx="1" hasCustomPrompt="1"/>
          </p:nvPr>
        </p:nvSpPr>
        <p:spPr>
          <a:xfrm>
            <a:off x="504001" y="1547999"/>
            <a:ext cx="4126994" cy="4787901"/>
          </a:xfrm>
          <a:prstGeom prst="rect">
            <a:avLst/>
          </a:prstGeom>
        </p:spPr>
        <p:txBody>
          <a:bodyPr>
            <a:normAutofit/>
          </a:bodyPr>
          <a:lstStyle>
            <a:lvl1pPr>
              <a:lnSpc>
                <a:spcPct val="100000"/>
              </a:lnSpc>
              <a:spcBef>
                <a:spcPts val="3000"/>
              </a:spcBef>
              <a:buSzTx/>
              <a:buFontTx/>
              <a:buNone/>
              <a:defRPr>
                <a:solidFill>
                  <a:schemeClr val="tx1"/>
                </a:solidFill>
              </a:defRPr>
            </a:lvl1pPr>
            <a:lvl2pPr>
              <a:lnSpc>
                <a:spcPct val="100000"/>
              </a:lnSpc>
              <a:spcBef>
                <a:spcPts val="3000"/>
              </a:spcBef>
              <a:buFontTx/>
              <a:defRPr>
                <a:solidFill>
                  <a:schemeClr val="tx1"/>
                </a:solidFill>
              </a:defRPr>
            </a:lvl2pPr>
            <a:lvl3pPr marL="379856" indent="-199279">
              <a:lnSpc>
                <a:spcPct val="100000"/>
              </a:lnSpc>
              <a:spcBef>
                <a:spcPts val="3000"/>
              </a:spcBef>
              <a:buFontTx/>
              <a:defRPr>
                <a:solidFill>
                  <a:schemeClr val="tx1"/>
                </a:solidFill>
              </a:defRPr>
            </a:lvl3pPr>
            <a:lvl4pPr marL="645570" indent="-285750">
              <a:lnSpc>
                <a:spcPct val="100000"/>
              </a:lnSpc>
              <a:spcBef>
                <a:spcPts val="3000"/>
              </a:spcBef>
              <a:buSzPct val="100000"/>
              <a:buFont typeface="Arial" panose="020B0604020202020204" pitchFamily="34" charset="0"/>
              <a:buChar char="•"/>
              <a:defRPr>
                <a:solidFill>
                  <a:schemeClr val="tx1"/>
                </a:solidFill>
              </a:defRPr>
            </a:lvl4pPr>
            <a:lvl5pPr>
              <a:lnSpc>
                <a:spcPct val="100000"/>
              </a:lnSpc>
              <a:spcBef>
                <a:spcPts val="3000"/>
              </a:spcBef>
              <a:buFontTx/>
              <a:buChar char="–"/>
              <a:defRPr>
                <a:solidFill>
                  <a:schemeClr val="tx1"/>
                </a:solidFill>
              </a:defRPr>
            </a:lvl5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49" name="Text with bullet points"/>
          <p:cNvSpPr txBox="1">
            <a:spLocks noGrp="1"/>
          </p:cNvSpPr>
          <p:nvPr>
            <p:ph type="title" hasCustomPrompt="1"/>
          </p:nvPr>
        </p:nvSpPr>
        <p:spPr>
          <a:xfrm>
            <a:off x="504001" y="505381"/>
            <a:ext cx="4126994" cy="369332"/>
          </a:xfrm>
          <a:prstGeom prst="rect">
            <a:avLst/>
          </a:prstGeom>
        </p:spPr>
        <p:txBody>
          <a:bodyPr/>
          <a:lstStyle>
            <a:lvl1pPr>
              <a:defRPr sz="2400">
                <a:solidFill>
                  <a:schemeClr val="tx1"/>
                </a:solidFill>
              </a:defRPr>
            </a:lvl1pPr>
          </a:lstStyle>
          <a:p>
            <a:r>
              <a:t>Text with bullet points</a:t>
            </a:r>
          </a:p>
        </p:txBody>
      </p:sp>
    </p:spTree>
    <p:extLst>
      <p:ext uri="{BB962C8B-B14F-4D97-AF65-F5344CB8AC3E}">
        <p14:creationId xmlns:p14="http://schemas.microsoft.com/office/powerpoint/2010/main" val="84778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Page">
    <p:bg>
      <p:bgPr>
        <a:solidFill>
          <a:srgbClr val="EBF8FF"/>
        </a:solidFill>
        <a:effectLst/>
      </p:bgPr>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20802" y="2751892"/>
            <a:ext cx="4565929" cy="677108"/>
          </a:xfrm>
          <a:prstGeom prst="rect">
            <a:avLst/>
          </a:prstGeom>
        </p:spPr>
        <p:txBody>
          <a:bodyPr anchor="ctr" anchorCtr="0">
            <a:noAutofit/>
          </a:bodyPr>
          <a:lstStyle>
            <a:lvl1pPr>
              <a:defRPr sz="4399" b="0" i="0">
                <a:solidFill>
                  <a:srgbClr val="00144A"/>
                </a:solidFill>
                <a:latin typeface="72 Brand Medium" panose="020B0504030603020204" pitchFamily="34" charset="0"/>
              </a:defRPr>
            </a:lvl1pPr>
          </a:lstStyle>
          <a:p>
            <a:r>
              <a:rPr lang="en-US"/>
              <a:t>Divider page</a:t>
            </a:r>
            <a:endParaRPr lang="de-DE"/>
          </a:p>
        </p:txBody>
      </p:sp>
      <p:pic>
        <p:nvPicPr>
          <p:cNvPr id="3" name="Picture 2">
            <a:extLst>
              <a:ext uri="{FF2B5EF4-FFF2-40B4-BE49-F238E27FC236}">
                <a16:creationId xmlns:a16="http://schemas.microsoft.com/office/drawing/2014/main" id="{3A074410-25A8-E678-8EE5-CD9CFE0358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21848" y="1846552"/>
            <a:ext cx="4565929" cy="3048001"/>
          </a:xfrm>
          <a:prstGeom prst="rect">
            <a:avLst/>
          </a:prstGeom>
        </p:spPr>
      </p:pic>
      <p:pic>
        <p:nvPicPr>
          <p:cNvPr id="4" name="Bild" descr="Bild">
            <a:extLst>
              <a:ext uri="{FF2B5EF4-FFF2-40B4-BE49-F238E27FC236}">
                <a16:creationId xmlns:a16="http://schemas.microsoft.com/office/drawing/2014/main" id="{A324E346-62B6-DE07-2442-169220F9DC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0" y="4216719"/>
            <a:ext cx="1524001" cy="1524001"/>
          </a:xfrm>
          <a:prstGeom prst="rect">
            <a:avLst/>
          </a:prstGeom>
          <a:ln w="12700">
            <a:miter lim="400000"/>
          </a:ln>
        </p:spPr>
      </p:pic>
    </p:spTree>
    <p:extLst>
      <p:ext uri="{BB962C8B-B14F-4D97-AF65-F5344CB8AC3E}">
        <p14:creationId xmlns:p14="http://schemas.microsoft.com/office/powerpoint/2010/main" val="226001156"/>
      </p:ext>
    </p:extLst>
  </p:cSld>
  <p:clrMapOvr>
    <a:masterClrMapping/>
  </p:clrMapOvr>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Pr>
        <a:solidFill>
          <a:srgbClr val="EBF8FF"/>
        </a:solidFill>
        <a:effectLst/>
      </p:bgPr>
    </p:bg>
    <p:spTree>
      <p:nvGrpSpPr>
        <p:cNvPr id="1" name=""/>
        <p:cNvGrpSpPr/>
        <p:nvPr/>
      </p:nvGrpSpPr>
      <p:grpSpPr>
        <a:xfrm>
          <a:off x="0" y="0"/>
          <a:ext cx="0" cy="0"/>
          <a:chOff x="0" y="0"/>
          <a:chExt cx="0" cy="0"/>
        </a:xfrm>
      </p:grpSpPr>
      <p:sp>
        <p:nvSpPr>
          <p:cNvPr id="5" name="Rechteck">
            <a:extLst>
              <a:ext uri="{FF2B5EF4-FFF2-40B4-BE49-F238E27FC236}">
                <a16:creationId xmlns:a16="http://schemas.microsoft.com/office/drawing/2014/main" id="{CD6BB148-13B6-CED3-377F-31EEA3280CC6}"/>
              </a:ext>
            </a:extLst>
          </p:cNvPr>
          <p:cNvSpPr/>
          <p:nvPr userDrawn="1"/>
        </p:nvSpPr>
        <p:spPr>
          <a:xfrm>
            <a:off x="0" y="3174999"/>
            <a:ext cx="12194328" cy="3683001"/>
          </a:xfrm>
          <a:prstGeom prst="rect">
            <a:avLst/>
          </a:prstGeom>
          <a:solidFill>
            <a:srgbClr val="041347"/>
          </a:solidFill>
          <a:ln w="12700">
            <a:miter lim="400000"/>
          </a:ln>
        </p:spPr>
        <p:txBody>
          <a:bodyPr lIns="72000" tIns="72000" rIns="72000" bIns="72000" anchor="ctr"/>
          <a:lstStyle/>
          <a:p>
            <a:pPr defTabSz="1088557">
              <a:spcBef>
                <a:spcPts val="1800"/>
              </a:spcBef>
              <a:defRPr sz="2000"/>
            </a:pPr>
            <a:endParaRPr/>
          </a:p>
        </p:txBody>
      </p:sp>
      <p:sp>
        <p:nvSpPr>
          <p:cNvPr id="6" name="Divider page">
            <a:extLst>
              <a:ext uri="{FF2B5EF4-FFF2-40B4-BE49-F238E27FC236}">
                <a16:creationId xmlns:a16="http://schemas.microsoft.com/office/drawing/2014/main" id="{6F89D0F0-6B90-86CA-7437-6422DADBE2E8}"/>
              </a:ext>
            </a:extLst>
          </p:cNvPr>
          <p:cNvSpPr txBox="1">
            <a:spLocks noGrp="1"/>
          </p:cNvSpPr>
          <p:nvPr>
            <p:ph type="title" hasCustomPrompt="1"/>
          </p:nvPr>
        </p:nvSpPr>
        <p:spPr>
          <a:xfrm>
            <a:off x="504000" y="1375046"/>
            <a:ext cx="11185201" cy="677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3600">
                <a:solidFill>
                  <a:srgbClr val="00144A"/>
                </a:solidFill>
              </a:defRPr>
            </a:lvl1pPr>
          </a:lstStyle>
          <a:p>
            <a:r>
              <a:t>Divider page</a:t>
            </a:r>
          </a:p>
        </p:txBody>
      </p:sp>
      <p:sp>
        <p:nvSpPr>
          <p:cNvPr id="8" name="Divider image placeholder">
            <a:extLst>
              <a:ext uri="{FF2B5EF4-FFF2-40B4-BE49-F238E27FC236}">
                <a16:creationId xmlns:a16="http://schemas.microsoft.com/office/drawing/2014/main" id="{4F0E0D01-0942-91E0-B61C-9BF982019D63}"/>
              </a:ext>
            </a:extLst>
          </p:cNvPr>
          <p:cNvSpPr>
            <a:spLocks noGrp="1"/>
          </p:cNvSpPr>
          <p:nvPr>
            <p:ph type="pic" sz="half" idx="21"/>
          </p:nvPr>
        </p:nvSpPr>
        <p:spPr>
          <a:xfrm>
            <a:off x="2680547" y="3549061"/>
            <a:ext cx="6830906" cy="2561591"/>
          </a:xfrm>
          <a:prstGeom prst="rect">
            <a:avLst/>
          </a:prstGeom>
        </p:spPr>
        <p:txBody>
          <a:bodyPr lIns="91439" tIns="45719" rIns="91439" bIns="45719"/>
          <a:lstStyle/>
          <a:p>
            <a:r>
              <a:rPr lang="en-US"/>
              <a:t>Click icon to add picture</a:t>
            </a:r>
            <a:endParaRPr/>
          </a:p>
        </p:txBody>
      </p:sp>
    </p:spTree>
    <p:extLst>
      <p:ext uri="{BB962C8B-B14F-4D97-AF65-F5344CB8AC3E}">
        <p14:creationId xmlns:p14="http://schemas.microsoft.com/office/powerpoint/2010/main" val="4243740032"/>
      </p:ext>
    </p:extLst>
  </p:cSld>
  <p:clrMapOvr>
    <a:masterClrMapping/>
  </p:clrMapOvr>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1_Image and Text">
    <p:spTree>
      <p:nvGrpSpPr>
        <p:cNvPr id="1" name=""/>
        <p:cNvGrpSpPr/>
        <p:nvPr/>
      </p:nvGrpSpPr>
      <p:grpSpPr>
        <a:xfrm>
          <a:off x="0" y="0"/>
          <a:ext cx="0" cy="0"/>
          <a:chOff x="0" y="0"/>
          <a:chExt cx="0" cy="0"/>
        </a:xfrm>
      </p:grpSpPr>
      <p:pic>
        <p:nvPicPr>
          <p:cNvPr id="106"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2797" y="2795261"/>
            <a:ext cx="5086747" cy="4069289"/>
          </a:xfrm>
          <a:prstGeom prst="rect">
            <a:avLst/>
          </a:prstGeom>
          <a:ln w="12700">
            <a:miter lim="400000"/>
          </a:ln>
        </p:spPr>
      </p:pic>
      <p:sp>
        <p:nvSpPr>
          <p:cNvPr id="109" name="GettyImages-1128917842.jpg"/>
          <p:cNvSpPr>
            <a:spLocks noGrp="1"/>
          </p:cNvSpPr>
          <p:nvPr>
            <p:ph type="pic" idx="21"/>
          </p:nvPr>
        </p:nvSpPr>
        <p:spPr>
          <a:xfrm>
            <a:off x="-13195" y="-18728"/>
            <a:ext cx="5858477" cy="6895317"/>
          </a:xfrm>
          <a:prstGeom prst="rect">
            <a:avLst/>
          </a:prstGeom>
        </p:spPr>
        <p:txBody>
          <a:bodyPr lIns="91439" tIns="45719" rIns="91439" bIns="45719"/>
          <a:lstStyle/>
          <a:p>
            <a:r>
              <a:rPr lang="en-US"/>
              <a:t>Click icon to add picture</a:t>
            </a:r>
            <a:endParaRPr/>
          </a:p>
        </p:txBody>
      </p:sp>
      <p:sp>
        <p:nvSpPr>
          <p:cNvPr id="110" name="Textebene 1…"/>
          <p:cNvSpPr txBox="1">
            <a:spLocks noGrp="1"/>
          </p:cNvSpPr>
          <p:nvPr>
            <p:ph type="body" sz="half" idx="1" hasCustomPrompt="1"/>
          </p:nvPr>
        </p:nvSpPr>
        <p:spPr>
          <a:xfrm>
            <a:off x="6354348" y="1548000"/>
            <a:ext cx="4833605" cy="4386636"/>
          </a:xfrm>
          <a:prstGeom prst="rect">
            <a:avLst/>
          </a:prstGeom>
        </p:spPr>
        <p:txBody>
          <a:bodyPr>
            <a:normAutofit/>
          </a:bodyPr>
          <a:lstStyle/>
          <a:p>
            <a:r>
              <a:t>First level</a:t>
            </a:r>
          </a:p>
          <a:p>
            <a:pPr lvl="1"/>
            <a:endParaRPr/>
          </a:p>
          <a:p>
            <a:pPr lvl="2"/>
            <a:endParaRPr/>
          </a:p>
          <a:p>
            <a:pPr lvl="3"/>
            <a:endParaRPr/>
          </a:p>
          <a:p>
            <a:pPr lvl="4"/>
            <a:endParaRPr/>
          </a:p>
        </p:txBody>
      </p:sp>
      <p:sp>
        <p:nvSpPr>
          <p:cNvPr id="111" name="Insert page title (sentence case)"/>
          <p:cNvSpPr txBox="1">
            <a:spLocks noGrp="1"/>
          </p:cNvSpPr>
          <p:nvPr>
            <p:ph type="title" hasCustomPrompt="1"/>
          </p:nvPr>
        </p:nvSpPr>
        <p:spPr>
          <a:xfrm>
            <a:off x="6354348" y="504000"/>
            <a:ext cx="5336130" cy="369332"/>
          </a:xfrm>
          <a:prstGeom prst="rect">
            <a:avLst/>
          </a:prstGeom>
        </p:spPr>
        <p:txBody>
          <a:bodyPr wrap="square">
            <a:spAutoFit/>
          </a:bodyPr>
          <a:lstStyle>
            <a:lvl1pPr>
              <a:defRPr sz="2400"/>
            </a:lvl1pPr>
          </a:lstStyle>
          <a:p>
            <a:r>
              <a:t>Insert page title (sentence case)</a:t>
            </a:r>
          </a:p>
        </p:txBody>
      </p:sp>
    </p:spTree>
    <p:extLst>
      <p:ext uri="{BB962C8B-B14F-4D97-AF65-F5344CB8AC3E}">
        <p14:creationId xmlns:p14="http://schemas.microsoft.com/office/powerpoint/2010/main" val="29880360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pic>
        <p:nvPicPr>
          <p:cNvPr id="106"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2797" y="2795261"/>
            <a:ext cx="5086747" cy="4069289"/>
          </a:xfrm>
          <a:prstGeom prst="rect">
            <a:avLst/>
          </a:prstGeom>
          <a:ln w="12700">
            <a:miter lim="400000"/>
          </a:ln>
        </p:spPr>
      </p:pic>
      <p:sp>
        <p:nvSpPr>
          <p:cNvPr id="110" name="Textebene 1…"/>
          <p:cNvSpPr txBox="1">
            <a:spLocks noGrp="1"/>
          </p:cNvSpPr>
          <p:nvPr>
            <p:ph type="body" sz="half" idx="1" hasCustomPrompt="1"/>
          </p:nvPr>
        </p:nvSpPr>
        <p:spPr>
          <a:xfrm>
            <a:off x="504001" y="1548000"/>
            <a:ext cx="4833605" cy="4386636"/>
          </a:xfrm>
          <a:prstGeom prst="rect">
            <a:avLst/>
          </a:prstGeom>
        </p:spPr>
        <p:txBody>
          <a:bodyPr>
            <a:normAutofit/>
          </a:bodyPr>
          <a:lstStyle/>
          <a:p>
            <a:r>
              <a:rPr lang="en-US"/>
              <a:t>Text only no graphic</a:t>
            </a:r>
            <a:endParaRPr/>
          </a:p>
          <a:p>
            <a:pPr lvl="1"/>
            <a:endParaRPr/>
          </a:p>
          <a:p>
            <a:pPr lvl="2"/>
            <a:endParaRPr/>
          </a:p>
          <a:p>
            <a:pPr lvl="3"/>
            <a:endParaRPr/>
          </a:p>
          <a:p>
            <a:pPr lvl="4"/>
            <a:endParaRPr/>
          </a:p>
        </p:txBody>
      </p:sp>
      <p:sp>
        <p:nvSpPr>
          <p:cNvPr id="2" name="Insert page title (sentence case)">
            <a:extLst>
              <a:ext uri="{FF2B5EF4-FFF2-40B4-BE49-F238E27FC236}">
                <a16:creationId xmlns:a16="http://schemas.microsoft.com/office/drawing/2014/main" id="{F9341891-BE1C-BCB8-9EA8-7ED90000AEFD}"/>
              </a:ext>
            </a:extLst>
          </p:cNvPr>
          <p:cNvSpPr txBox="1">
            <a:spLocks noGrp="1"/>
          </p:cNvSpPr>
          <p:nvPr>
            <p:ph type="title" hasCustomPrompt="1"/>
          </p:nvPr>
        </p:nvSpPr>
        <p:spPr>
          <a:xfrm>
            <a:off x="504001" y="504000"/>
            <a:ext cx="11186477" cy="369333"/>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248282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548000"/>
            <a:ext cx="5326613"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5326613"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2427554550"/>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548000"/>
            <a:ext cx="3563072" cy="4787900"/>
          </a:xfrm>
          <a:prstGeom prst="rect">
            <a:avLst/>
          </a:prstGeo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247197863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75238"/>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548001"/>
            <a:ext cx="5326613" cy="279259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75238"/>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1"/>
            <a:ext cx="5326613" cy="279259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884250864"/>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Pr>
        <a:solidFill>
          <a:srgbClr val="EBF8FF"/>
        </a:solidFill>
        <a:effectLst/>
      </p:bgPr>
    </p:bg>
    <p:spTree>
      <p:nvGrpSpPr>
        <p:cNvPr id="1" name=""/>
        <p:cNvGrpSpPr/>
        <p:nvPr/>
      </p:nvGrpSpPr>
      <p:grpSpPr>
        <a:xfrm>
          <a:off x="0" y="0"/>
          <a:ext cx="0" cy="0"/>
          <a:chOff x="0" y="0"/>
          <a:chExt cx="0" cy="0"/>
        </a:xfrm>
      </p:grpSpPr>
      <p:sp>
        <p:nvSpPr>
          <p:cNvPr id="5" name="Rechteck">
            <a:extLst>
              <a:ext uri="{FF2B5EF4-FFF2-40B4-BE49-F238E27FC236}">
                <a16:creationId xmlns:a16="http://schemas.microsoft.com/office/drawing/2014/main" id="{CD6BB148-13B6-CED3-377F-31EEA3280CC6}"/>
              </a:ext>
            </a:extLst>
          </p:cNvPr>
          <p:cNvSpPr/>
          <p:nvPr userDrawn="1"/>
        </p:nvSpPr>
        <p:spPr>
          <a:xfrm>
            <a:off x="0" y="3174999"/>
            <a:ext cx="12194328" cy="3683001"/>
          </a:xfrm>
          <a:prstGeom prst="rect">
            <a:avLst/>
          </a:prstGeom>
          <a:solidFill>
            <a:srgbClr val="041347"/>
          </a:solidFill>
          <a:ln w="12700">
            <a:miter lim="400000"/>
          </a:ln>
        </p:spPr>
        <p:txBody>
          <a:bodyPr lIns="72000" tIns="72000" rIns="72000" bIns="72000" anchor="ctr"/>
          <a:lstStyle/>
          <a:p>
            <a:pPr defTabSz="1088557">
              <a:spcBef>
                <a:spcPts val="1800"/>
              </a:spcBef>
              <a:defRPr sz="2000"/>
            </a:pPr>
            <a:endParaRPr/>
          </a:p>
        </p:txBody>
      </p:sp>
      <p:sp>
        <p:nvSpPr>
          <p:cNvPr id="6" name="Divider page">
            <a:extLst>
              <a:ext uri="{FF2B5EF4-FFF2-40B4-BE49-F238E27FC236}">
                <a16:creationId xmlns:a16="http://schemas.microsoft.com/office/drawing/2014/main" id="{6F89D0F0-6B90-86CA-7437-6422DADBE2E8}"/>
              </a:ext>
            </a:extLst>
          </p:cNvPr>
          <p:cNvSpPr txBox="1">
            <a:spLocks noGrp="1"/>
          </p:cNvSpPr>
          <p:nvPr>
            <p:ph type="title" hasCustomPrompt="1"/>
          </p:nvPr>
        </p:nvSpPr>
        <p:spPr>
          <a:xfrm>
            <a:off x="504000" y="1375046"/>
            <a:ext cx="11185201" cy="677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3600">
                <a:solidFill>
                  <a:srgbClr val="00144A"/>
                </a:solidFill>
              </a:defRPr>
            </a:lvl1pPr>
          </a:lstStyle>
          <a:p>
            <a:r>
              <a:t>Divider page</a:t>
            </a:r>
          </a:p>
        </p:txBody>
      </p:sp>
      <p:sp>
        <p:nvSpPr>
          <p:cNvPr id="8" name="Divider image placeholder">
            <a:extLst>
              <a:ext uri="{FF2B5EF4-FFF2-40B4-BE49-F238E27FC236}">
                <a16:creationId xmlns:a16="http://schemas.microsoft.com/office/drawing/2014/main" id="{4F0E0D01-0942-91E0-B61C-9BF982019D63}"/>
              </a:ext>
            </a:extLst>
          </p:cNvPr>
          <p:cNvSpPr>
            <a:spLocks noGrp="1"/>
          </p:cNvSpPr>
          <p:nvPr>
            <p:ph type="pic" sz="half" idx="21"/>
          </p:nvPr>
        </p:nvSpPr>
        <p:spPr>
          <a:xfrm>
            <a:off x="2680547" y="3549061"/>
            <a:ext cx="6830906" cy="2561591"/>
          </a:xfrm>
          <a:prstGeom prst="rect">
            <a:avLst/>
          </a:prstGeom>
        </p:spPr>
        <p:txBody>
          <a:bodyPr lIns="91439" tIns="45719" rIns="91439" bIns="45719"/>
          <a:lstStyle/>
          <a:p>
            <a:r>
              <a:rPr lang="en-US"/>
              <a:t>Click icon to add picture</a:t>
            </a:r>
            <a:endParaRPr/>
          </a:p>
        </p:txBody>
      </p:sp>
    </p:spTree>
    <p:extLst>
      <p:ext uri="{BB962C8B-B14F-4D97-AF65-F5344CB8AC3E}">
        <p14:creationId xmlns:p14="http://schemas.microsoft.com/office/powerpoint/2010/main" val="1196205810"/>
      </p:ext>
    </p:extLst>
  </p:cSld>
  <p:clrMapOvr>
    <a:masterClrMapping/>
  </p:clrMapOvr>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548000"/>
            <a:ext cx="3390317" cy="2294662"/>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p>
            <a:r>
              <a:rPr lang="en-US" noProof="0"/>
              <a:t>Insert page title (sentence case)</a:t>
            </a:r>
            <a:endParaRPr lang="en-US"/>
          </a:p>
        </p:txBody>
      </p:sp>
    </p:spTree>
    <p:extLst>
      <p:ext uri="{BB962C8B-B14F-4D97-AF65-F5344CB8AC3E}">
        <p14:creationId xmlns:p14="http://schemas.microsoft.com/office/powerpoint/2010/main" val="1642757725"/>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3869" y="3877200"/>
            <a:ext cx="2414971" cy="2457780"/>
          </a:xfrm>
          <a:prstGeom prst="rect">
            <a:avLst/>
          </a:prstGeo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548001"/>
            <a:ext cx="2414971" cy="1871663"/>
          </a:xfrm>
          <a:prstGeom prst="rect">
            <a:avLst/>
          </a:prstGeo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a:prstGeom prst="rect">
            <a:avLst/>
          </a:prstGeom>
        </p:spPr>
        <p:txBody>
          <a:bodyPr/>
          <a:lstStyle>
            <a:lvl1pPr>
              <a:defRPr>
                <a:solidFill>
                  <a:schemeClr val="tx1"/>
                </a:solidFill>
              </a:defRPr>
            </a:lvl1pPr>
          </a:lstStyle>
          <a:p>
            <a:r>
              <a:rPr lang="en-US" noProof="0"/>
              <a:t>Insert page title (sentence case)</a:t>
            </a:r>
            <a:endParaRPr lang="en-US"/>
          </a:p>
        </p:txBody>
      </p:sp>
    </p:spTree>
    <p:extLst>
      <p:ext uri="{BB962C8B-B14F-4D97-AF65-F5344CB8AC3E}">
        <p14:creationId xmlns:p14="http://schemas.microsoft.com/office/powerpoint/2010/main" val="2587680891"/>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a:prstGeom prst="rect">
            <a:avLst/>
          </a:prstGeo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69" y="504000"/>
            <a:ext cx="11183564" cy="369332"/>
          </a:xfrm>
          <a:prstGeom prst="rect">
            <a:avLst/>
          </a:prstGeo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943654596"/>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reserve="1">
  <p:cSld name="Thank You, Contact and Copyright">
    <p:spTree>
      <p:nvGrpSpPr>
        <p:cNvPr id="1" name=""/>
        <p:cNvGrpSpPr/>
        <p:nvPr/>
      </p:nvGrpSpPr>
      <p:grpSpPr>
        <a:xfrm>
          <a:off x="0" y="0"/>
          <a:ext cx="0" cy="0"/>
          <a:chOff x="0" y="0"/>
          <a:chExt cx="0" cy="0"/>
        </a:xfrm>
      </p:grpSpPr>
      <p:sp>
        <p:nvSpPr>
          <p:cNvPr id="251" name="TextBox 9"/>
          <p:cNvSpPr txBox="1"/>
          <p:nvPr/>
        </p:nvSpPr>
        <p:spPr>
          <a:xfrm>
            <a:off x="259333" y="4773017"/>
            <a:ext cx="184345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spcBef>
                <a:spcPts val="900"/>
              </a:spcBef>
              <a:defRPr sz="1600"/>
            </a:lvl1pPr>
          </a:lstStyle>
          <a:p>
            <a:r>
              <a:rPr>
                <a:latin typeface="+mn-lt"/>
              </a:rPr>
              <a:t>Contact </a:t>
            </a:r>
            <a:r>
              <a:rPr err="1">
                <a:latin typeface="+mn-lt"/>
              </a:rPr>
              <a:t>information</a:t>
            </a:r>
            <a:r>
              <a:rPr>
                <a:latin typeface="+mn-lt"/>
              </a:rPr>
              <a:t>:</a:t>
            </a:r>
          </a:p>
        </p:txBody>
      </p:sp>
      <p:pic>
        <p:nvPicPr>
          <p:cNvPr id="253"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78412" y="2698601"/>
            <a:ext cx="4035176" cy="1016001"/>
          </a:xfrm>
          <a:prstGeom prst="rect">
            <a:avLst/>
          </a:prstGeom>
          <a:ln w="12700">
            <a:miter lim="400000"/>
          </a:ln>
        </p:spPr>
      </p:pic>
      <p:pic>
        <p:nvPicPr>
          <p:cNvPr id="254"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8821" y="2698601"/>
            <a:ext cx="1016001" cy="1016001"/>
          </a:xfrm>
          <a:prstGeom prst="rect">
            <a:avLst/>
          </a:prstGeom>
          <a:ln w="12700">
            <a:miter lim="400000"/>
          </a:ln>
        </p:spPr>
      </p:pic>
      <p:pic>
        <p:nvPicPr>
          <p:cNvPr id="255" name="LogoWhite-Dynamic" descr="LogoWhite-Dynamic"/>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905" y="6218308"/>
            <a:ext cx="778501" cy="385401"/>
          </a:xfrm>
          <a:prstGeom prst="rect">
            <a:avLst/>
          </a:prstGeom>
          <a:ln w="12700">
            <a:miter lim="400000"/>
          </a:ln>
        </p:spPr>
      </p:pic>
      <p:pic>
        <p:nvPicPr>
          <p:cNvPr id="256"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482" y="257616"/>
            <a:ext cx="1824740" cy="250712"/>
          </a:xfrm>
          <a:prstGeom prst="rect">
            <a:avLst/>
          </a:prstGeom>
          <a:ln w="12700">
            <a:miter lim="400000"/>
          </a:ln>
        </p:spPr>
      </p:pic>
      <p:sp>
        <p:nvSpPr>
          <p:cNvPr id="257" name="Spaker name - Dynamic"/>
          <p:cNvSpPr txBox="1">
            <a:spLocks noGrp="1"/>
          </p:cNvSpPr>
          <p:nvPr>
            <p:ph type="body" sz="quarter" idx="21"/>
          </p:nvPr>
        </p:nvSpPr>
        <p:spPr>
          <a:xfrm>
            <a:off x="251194" y="5106342"/>
            <a:ext cx="5402237" cy="215444"/>
          </a:xfrm>
          <a:prstGeom prst="rect">
            <a:avLst/>
          </a:prstGeom>
        </p:spPr>
        <p:txBody>
          <a:bodyPr anchor="b">
            <a:spAutoFit/>
          </a:bodyPr>
          <a:lstStyle>
            <a:lvl1pPr defTabSz="1088775">
              <a:spcBef>
                <a:spcPts val="600"/>
              </a:spcBef>
              <a:buSzTx/>
              <a:buFontTx/>
              <a:buNone/>
              <a:defRPr sz="1400">
                <a:solidFill>
                  <a:schemeClr val="tx1"/>
                </a:solidFill>
              </a:defRPr>
            </a:lvl1pPr>
          </a:lstStyle>
          <a:p>
            <a:pPr lvl="0"/>
            <a:r>
              <a:rPr lang="en-US"/>
              <a:t>Click to edit Master text styles</a:t>
            </a:r>
          </a:p>
        </p:txBody>
      </p:sp>
      <p:sp>
        <p:nvSpPr>
          <p:cNvPr id="258" name="Spaker email - Dynamic"/>
          <p:cNvSpPr txBox="1">
            <a:spLocks noGrp="1"/>
          </p:cNvSpPr>
          <p:nvPr>
            <p:ph type="body" sz="quarter" idx="22"/>
          </p:nvPr>
        </p:nvSpPr>
        <p:spPr>
          <a:xfrm>
            <a:off x="251194" y="5329490"/>
            <a:ext cx="5402237" cy="215444"/>
          </a:xfrm>
          <a:prstGeom prst="rect">
            <a:avLst/>
          </a:prstGeom>
        </p:spPr>
        <p:txBody>
          <a:bodyPr anchor="b">
            <a:spAutoFit/>
          </a:bodyPr>
          <a:lstStyle>
            <a:lvl1pPr defTabSz="1088775">
              <a:spcBef>
                <a:spcPts val="600"/>
              </a:spcBef>
              <a:buSzTx/>
              <a:buFontTx/>
              <a:buNone/>
              <a:defRPr sz="1400">
                <a:solidFill>
                  <a:schemeClr val="tx1"/>
                </a:solidFill>
              </a:defRPr>
            </a:lvl1pPr>
          </a:lstStyle>
          <a:p>
            <a:pPr lvl="0"/>
            <a:r>
              <a:rPr lang="en-US"/>
              <a:t>Click to edit Master text styles</a:t>
            </a:r>
          </a:p>
        </p:txBody>
      </p:sp>
      <p:sp>
        <p:nvSpPr>
          <p:cNvPr id="259" name="Bild"/>
          <p:cNvSpPr>
            <a:spLocks noGrp="1"/>
          </p:cNvSpPr>
          <p:nvPr>
            <p:ph type="pic" sz="quarter" idx="23"/>
          </p:nvPr>
        </p:nvSpPr>
        <p:spPr>
          <a:xfrm>
            <a:off x="1310630" y="6185894"/>
            <a:ext cx="1429090" cy="431722"/>
          </a:xfrm>
          <a:prstGeom prst="rect">
            <a:avLst/>
          </a:prstGeom>
        </p:spPr>
        <p:txBody>
          <a:bodyPr lIns="91439" tIns="45719" rIns="91439" bIns="45719"/>
          <a:lstStyle>
            <a:lvl1pPr>
              <a:defRPr sz="1200"/>
            </a:lvl1pPr>
          </a:lstStyle>
          <a:p>
            <a:r>
              <a:rPr lang="en-US"/>
              <a:t>Click icon to add picture</a:t>
            </a:r>
            <a:endParaRPr/>
          </a:p>
        </p:txBody>
      </p:sp>
      <p:sp>
        <p:nvSpPr>
          <p:cNvPr id="6" name="TextBox 5">
            <a:extLst>
              <a:ext uri="{FF2B5EF4-FFF2-40B4-BE49-F238E27FC236}">
                <a16:creationId xmlns:a16="http://schemas.microsoft.com/office/drawing/2014/main" id="{6E1F9992-7BBD-F1F3-1A66-2363A4C29044}"/>
              </a:ext>
            </a:extLst>
          </p:cNvPr>
          <p:cNvSpPr txBox="1"/>
          <p:nvPr userDrawn="1"/>
        </p:nvSpPr>
        <p:spPr>
          <a:xfrm>
            <a:off x="2952312" y="6512657"/>
            <a:ext cx="8681884"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chemeClr val="tx1"/>
              </a:buClr>
              <a:buSzPct val="100000"/>
              <a:buFontTx/>
              <a:buNone/>
              <a:tabLst/>
              <a:defRPr/>
            </a:pPr>
            <a:r>
              <a:rPr lang="en-US" sz="800">
                <a:latin typeface="+mn-lt"/>
              </a:rPr>
              <a:t>© 2024 SAP SE or an SAP affiliate company. All rights reserved. See Legal Notice on </a:t>
            </a:r>
            <a:r>
              <a:rPr lang="en-US" sz="800" err="1">
                <a:latin typeface="+mn-lt"/>
              </a:rPr>
              <a:t>www.sap.com</a:t>
            </a:r>
            <a:r>
              <a:rPr lang="en-US" sz="800">
                <a:latin typeface="+mn-lt"/>
              </a:rPr>
              <a:t>/legal-notice for use terms, disclaimers, disclosures, or restrictions related to this material.</a:t>
            </a:r>
          </a:p>
        </p:txBody>
      </p:sp>
    </p:spTree>
    <p:extLst>
      <p:ext uri="{BB962C8B-B14F-4D97-AF65-F5344CB8AC3E}">
        <p14:creationId xmlns:p14="http://schemas.microsoft.com/office/powerpoint/2010/main" val="3788750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 dark">
    <p:bg>
      <p:bgPr>
        <a:solidFill>
          <a:srgbClr val="041347"/>
        </a:solidFill>
        <a:effectLst/>
      </p:bgPr>
    </p:bg>
    <p:spTree>
      <p:nvGrpSpPr>
        <p:cNvPr id="1" name=""/>
        <p:cNvGrpSpPr/>
        <p:nvPr/>
      </p:nvGrpSpPr>
      <p:grpSpPr>
        <a:xfrm>
          <a:off x="0" y="0"/>
          <a:ext cx="0" cy="0"/>
          <a:chOff x="0" y="0"/>
          <a:chExt cx="0" cy="0"/>
        </a:xfrm>
      </p:grpSpPr>
      <p:sp>
        <p:nvSpPr>
          <p:cNvPr id="267" name="TextBox 9"/>
          <p:cNvSpPr txBox="1"/>
          <p:nvPr/>
        </p:nvSpPr>
        <p:spPr>
          <a:xfrm>
            <a:off x="259333" y="4773017"/>
            <a:ext cx="1864293"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spcBef>
                <a:spcPts val="900"/>
              </a:spcBef>
              <a:defRPr sz="1600">
                <a:solidFill>
                  <a:srgbClr val="FFFFFF"/>
                </a:solidFill>
              </a:defRPr>
            </a:lvl1pPr>
          </a:lstStyle>
          <a:p>
            <a:r>
              <a:t>Contact </a:t>
            </a:r>
            <a:r>
              <a:rPr err="1">
                <a:latin typeface="+mn-lt"/>
              </a:rPr>
              <a:t>information</a:t>
            </a:r>
            <a:r>
              <a:t>:</a:t>
            </a:r>
          </a:p>
        </p:txBody>
      </p:sp>
      <p:pic>
        <p:nvPicPr>
          <p:cNvPr id="269"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78412" y="2698601"/>
            <a:ext cx="4035176" cy="1016001"/>
          </a:xfrm>
          <a:prstGeom prst="rect">
            <a:avLst/>
          </a:prstGeom>
          <a:ln w="12700">
            <a:miter lim="400000"/>
          </a:ln>
        </p:spPr>
      </p:pic>
      <p:pic>
        <p:nvPicPr>
          <p:cNvPr id="270"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8821" y="2698601"/>
            <a:ext cx="1016001" cy="1016001"/>
          </a:xfrm>
          <a:prstGeom prst="rect">
            <a:avLst/>
          </a:prstGeom>
          <a:ln w="12700">
            <a:miter lim="400000"/>
          </a:ln>
        </p:spPr>
      </p:pic>
      <p:pic>
        <p:nvPicPr>
          <p:cNvPr id="271" name="LogoWhite-Dynamic" descr="LogoWhite-Dynamic"/>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905" y="6218308"/>
            <a:ext cx="778501" cy="385401"/>
          </a:xfrm>
          <a:prstGeom prst="rect">
            <a:avLst/>
          </a:prstGeom>
          <a:ln w="12700">
            <a:miter lim="400000"/>
          </a:ln>
        </p:spPr>
      </p:pic>
      <p:pic>
        <p:nvPicPr>
          <p:cNvPr id="272"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482" y="257616"/>
            <a:ext cx="1824740" cy="250712"/>
          </a:xfrm>
          <a:prstGeom prst="rect">
            <a:avLst/>
          </a:prstGeom>
          <a:ln w="12700">
            <a:miter lim="400000"/>
          </a:ln>
        </p:spPr>
      </p:pic>
      <p:sp>
        <p:nvSpPr>
          <p:cNvPr id="273" name="Spaker name - Dynamic"/>
          <p:cNvSpPr txBox="1">
            <a:spLocks noGrp="1"/>
          </p:cNvSpPr>
          <p:nvPr>
            <p:ph type="body" sz="quarter" idx="21"/>
          </p:nvPr>
        </p:nvSpPr>
        <p:spPr>
          <a:xfrm>
            <a:off x="251194" y="5124402"/>
            <a:ext cx="5402237" cy="197384"/>
          </a:xfrm>
          <a:prstGeom prst="rect">
            <a:avLst/>
          </a:prstGeom>
        </p:spPr>
        <p:txBody>
          <a:bodyPr anchor="b">
            <a:spAutoFit/>
          </a:bodyPr>
          <a:lstStyle>
            <a:lvl1pPr defTabSz="1088775">
              <a:spcBef>
                <a:spcPts val="600"/>
              </a:spcBef>
              <a:buSzTx/>
              <a:buFontTx/>
              <a:buNone/>
              <a:defRPr sz="1400">
                <a:solidFill>
                  <a:srgbClr val="FFFFFF"/>
                </a:solidFill>
              </a:defRPr>
            </a:lvl1pPr>
          </a:lstStyle>
          <a:p>
            <a:pPr lvl="0"/>
            <a:r>
              <a:rPr lang="en-US"/>
              <a:t>Click to edit Master text styles</a:t>
            </a:r>
          </a:p>
        </p:txBody>
      </p:sp>
      <p:sp>
        <p:nvSpPr>
          <p:cNvPr id="274" name="Spaker email - Dynamic"/>
          <p:cNvSpPr txBox="1">
            <a:spLocks noGrp="1"/>
          </p:cNvSpPr>
          <p:nvPr>
            <p:ph type="body" sz="quarter" idx="22"/>
          </p:nvPr>
        </p:nvSpPr>
        <p:spPr>
          <a:xfrm>
            <a:off x="251194" y="5347550"/>
            <a:ext cx="5402237" cy="197384"/>
          </a:xfrm>
          <a:prstGeom prst="rect">
            <a:avLst/>
          </a:prstGeom>
        </p:spPr>
        <p:txBody>
          <a:bodyPr anchor="b">
            <a:spAutoFit/>
          </a:bodyPr>
          <a:lstStyle>
            <a:lvl1pPr defTabSz="1088775">
              <a:spcBef>
                <a:spcPts val="600"/>
              </a:spcBef>
              <a:buSzTx/>
              <a:buFontTx/>
              <a:buNone/>
              <a:defRPr sz="1400">
                <a:solidFill>
                  <a:srgbClr val="FFFFFF"/>
                </a:solidFill>
              </a:defRPr>
            </a:lvl1pPr>
          </a:lstStyle>
          <a:p>
            <a:pPr lvl="0"/>
            <a:r>
              <a:rPr lang="en-US"/>
              <a:t>Click to edit Master text styles</a:t>
            </a:r>
          </a:p>
        </p:txBody>
      </p:sp>
      <p:pic>
        <p:nvPicPr>
          <p:cNvPr id="275" name="Bild" descr="Bil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6144" y="2692995"/>
            <a:ext cx="4079712" cy="1027213"/>
          </a:xfrm>
          <a:prstGeom prst="rect">
            <a:avLst/>
          </a:prstGeom>
          <a:ln w="12700">
            <a:miter lim="400000"/>
          </a:ln>
        </p:spPr>
      </p:pic>
      <p:pic>
        <p:nvPicPr>
          <p:cNvPr id="276" name="Bild" descr="Bil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9204" y="249622"/>
            <a:ext cx="1848674" cy="254001"/>
          </a:xfrm>
          <a:prstGeom prst="rect">
            <a:avLst/>
          </a:prstGeom>
          <a:ln w="12700">
            <a:miter lim="400000"/>
          </a:ln>
        </p:spPr>
      </p:pic>
      <p:sp>
        <p:nvSpPr>
          <p:cNvPr id="277" name="Bild"/>
          <p:cNvSpPr>
            <a:spLocks noGrp="1"/>
          </p:cNvSpPr>
          <p:nvPr>
            <p:ph type="pic" sz="quarter" idx="23"/>
          </p:nvPr>
        </p:nvSpPr>
        <p:spPr>
          <a:xfrm>
            <a:off x="1308737" y="6185894"/>
            <a:ext cx="1429453" cy="431831"/>
          </a:xfrm>
          <a:prstGeom prst="rect">
            <a:avLst/>
          </a:prstGeom>
        </p:spPr>
        <p:txBody>
          <a:bodyPr lIns="91439" tIns="45719" rIns="91439" bIns="45719"/>
          <a:lstStyle>
            <a:lvl1pPr>
              <a:defRPr sz="1200">
                <a:solidFill>
                  <a:schemeClr val="bg1"/>
                </a:solidFill>
              </a:defRPr>
            </a:lvl1pPr>
          </a:lstStyle>
          <a:p>
            <a:r>
              <a:rPr lang="en-US"/>
              <a:t>Click icon to add picture</a:t>
            </a:r>
            <a:endParaRPr/>
          </a:p>
        </p:txBody>
      </p:sp>
      <p:sp>
        <p:nvSpPr>
          <p:cNvPr id="2" name="TextBox 1">
            <a:extLst>
              <a:ext uri="{FF2B5EF4-FFF2-40B4-BE49-F238E27FC236}">
                <a16:creationId xmlns:a16="http://schemas.microsoft.com/office/drawing/2014/main" id="{0E2E7C68-8710-D898-2C15-DC0A4BA81113}"/>
              </a:ext>
            </a:extLst>
          </p:cNvPr>
          <p:cNvSpPr txBox="1"/>
          <p:nvPr userDrawn="1"/>
        </p:nvSpPr>
        <p:spPr>
          <a:xfrm>
            <a:off x="2952312" y="6512657"/>
            <a:ext cx="8681884"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chemeClr val="tx1"/>
              </a:buClr>
              <a:buSzPct val="100000"/>
              <a:buFontTx/>
              <a:buNone/>
              <a:tabLst/>
              <a:defRPr/>
            </a:pPr>
            <a:r>
              <a:rPr lang="en-US" sz="800">
                <a:solidFill>
                  <a:schemeClr val="bg1"/>
                </a:solidFill>
                <a:latin typeface="+mn-lt"/>
              </a:rPr>
              <a:t>© 2024 SAP SE or an SAP affiliate company. All rights reserved. See Legal Notice on </a:t>
            </a:r>
            <a:r>
              <a:rPr lang="en-US" sz="800" err="1">
                <a:solidFill>
                  <a:schemeClr val="bg1"/>
                </a:solidFill>
                <a:latin typeface="+mn-lt"/>
              </a:rPr>
              <a:t>www.sap.com</a:t>
            </a:r>
            <a:r>
              <a:rPr lang="en-US" sz="800">
                <a:solidFill>
                  <a:schemeClr val="bg1"/>
                </a:solidFill>
                <a:latin typeface="+mn-lt"/>
              </a:rPr>
              <a:t>/legal-notice for use terms, disclaimers, disclosures, or restrictions related to this material.</a:t>
            </a:r>
          </a:p>
        </p:txBody>
      </p:sp>
    </p:spTree>
    <p:extLst>
      <p:ext uri="{BB962C8B-B14F-4D97-AF65-F5344CB8AC3E}">
        <p14:creationId xmlns:p14="http://schemas.microsoft.com/office/powerpoint/2010/main" val="2553262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arning Slide">
    <p:spTree>
      <p:nvGrpSpPr>
        <p:cNvPr id="1" name=""/>
        <p:cNvGrpSpPr/>
        <p:nvPr/>
      </p:nvGrpSpPr>
      <p:grpSpPr>
        <a:xfrm>
          <a:off x="0" y="0"/>
          <a:ext cx="0" cy="0"/>
          <a:chOff x="0" y="0"/>
          <a:chExt cx="0" cy="0"/>
        </a:xfrm>
      </p:grpSpPr>
      <p:pic>
        <p:nvPicPr>
          <p:cNvPr id="15" name="Bild">
            <a:extLst>
              <a:ext uri="{FF2B5EF4-FFF2-40B4-BE49-F238E27FC236}">
                <a16:creationId xmlns:a16="http://schemas.microsoft.com/office/drawing/2014/main" id="{648DEA5C-6801-0DB0-6889-7956C657A14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379"/>
          <a:stretch/>
        </p:blipFill>
        <p:spPr>
          <a:xfrm>
            <a:off x="3818965" y="2226047"/>
            <a:ext cx="8373035" cy="4631953"/>
          </a:xfrm>
          <a:prstGeom prst="rect">
            <a:avLst/>
          </a:prstGeom>
          <a:ln w="12700">
            <a:miter lim="400000"/>
          </a:ln>
        </p:spPr>
      </p:pic>
      <p:pic>
        <p:nvPicPr>
          <p:cNvPr id="18" name="Bild" descr="Bild">
            <a:extLst>
              <a:ext uri="{FF2B5EF4-FFF2-40B4-BE49-F238E27FC236}">
                <a16:creationId xmlns:a16="http://schemas.microsoft.com/office/drawing/2014/main" id="{FE2C72FB-E621-CC33-2CE9-2E9262C22F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4045" y="2267675"/>
            <a:ext cx="1016001" cy="1016001"/>
          </a:xfrm>
          <a:prstGeom prst="rect">
            <a:avLst/>
          </a:prstGeom>
          <a:ln w="12700">
            <a:miter lim="400000"/>
          </a:ln>
        </p:spPr>
      </p:pic>
      <p:sp>
        <p:nvSpPr>
          <p:cNvPr id="2" name="Text placeholder">
            <a:extLst>
              <a:ext uri="{FF2B5EF4-FFF2-40B4-BE49-F238E27FC236}">
                <a16:creationId xmlns:a16="http://schemas.microsoft.com/office/drawing/2014/main" id="{19C65FE0-674F-696A-E799-A6908BD6CFDD}"/>
              </a:ext>
            </a:extLst>
          </p:cNvPr>
          <p:cNvSpPr>
            <a:spLocks noGrp="1"/>
          </p:cNvSpPr>
          <p:nvPr>
            <p:ph type="body" sz="quarter" idx="10" hasCustomPrompt="1"/>
          </p:nvPr>
        </p:nvSpPr>
        <p:spPr>
          <a:xfrm>
            <a:off x="503869" y="1548000"/>
            <a:ext cx="11183565" cy="4787900"/>
          </a:xfrm>
          <a:prstGeom prst="rect">
            <a:avLst/>
          </a:prstGeo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a:extLst>
              <a:ext uri="{FF2B5EF4-FFF2-40B4-BE49-F238E27FC236}">
                <a16:creationId xmlns:a16="http://schemas.microsoft.com/office/drawing/2014/main" id="{91FD2A5B-0424-4139-F828-BC5C1DE48555}"/>
              </a:ext>
            </a:extLst>
          </p:cNvPr>
          <p:cNvSpPr>
            <a:spLocks noGrp="1"/>
          </p:cNvSpPr>
          <p:nvPr>
            <p:ph type="title" hasCustomPrompt="1"/>
          </p:nvPr>
        </p:nvSpPr>
        <p:spPr>
          <a:xfrm>
            <a:off x="503869" y="504000"/>
            <a:ext cx="11183564" cy="369332"/>
          </a:xfrm>
          <a:prstGeom prst="rect">
            <a:avLst/>
          </a:prstGeo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1077452808"/>
      </p:ext>
    </p:extLst>
  </p:cSld>
  <p:clrMapOvr>
    <a:masterClrMapping/>
  </p:clrMapOvr>
  <p:extLst>
    <p:ext uri="{DCECCB84-F9BA-43D5-87BE-67443E8EF086}">
      <p15:sldGuideLst xmlns:p15="http://schemas.microsoft.com/office/powerpoint/2012/main">
        <p15:guide id="1" pos="325">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x" preserve="1">
  <p:cSld name="X Icons ">
    <p:spTree>
      <p:nvGrpSpPr>
        <p:cNvPr id="1" name=""/>
        <p:cNvGrpSpPr/>
        <p:nvPr/>
      </p:nvGrpSpPr>
      <p:grpSpPr>
        <a:xfrm>
          <a:off x="0" y="0"/>
          <a:ext cx="0" cy="0"/>
          <a:chOff x="0" y="0"/>
          <a:chExt cx="0" cy="0"/>
        </a:xfrm>
      </p:grpSpPr>
      <p:sp>
        <p:nvSpPr>
          <p:cNvPr id="287" name="Ico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Icons</a:t>
            </a:r>
            <a:r>
              <a:rPr>
                <a:solidFill>
                  <a:srgbClr val="00144A"/>
                </a:solidFill>
              </a:rPr>
              <a:t> </a:t>
            </a:r>
          </a:p>
          <a:p>
            <a:pPr defTabSz="931862">
              <a:defRPr sz="1800"/>
            </a:pPr>
            <a:r>
              <a:rPr>
                <a:solidFill>
                  <a:srgbClr val="00144A"/>
                </a:solidFill>
              </a:rPr>
              <a:t>Icons </a:t>
            </a:r>
            <a:r>
              <a:rPr err="1">
                <a:solidFill>
                  <a:srgbClr val="00144A"/>
                </a:solidFill>
              </a:rPr>
              <a:t>play</a:t>
            </a:r>
            <a:r>
              <a:rPr>
                <a:solidFill>
                  <a:srgbClr val="00144A"/>
                </a:solidFill>
              </a:rPr>
              <a:t> a vital </a:t>
            </a:r>
            <a:r>
              <a:rPr err="1">
                <a:solidFill>
                  <a:srgbClr val="00144A"/>
                </a:solidFill>
              </a:rPr>
              <a:t>role</a:t>
            </a:r>
            <a:r>
              <a:rPr>
                <a:solidFill>
                  <a:srgbClr val="00144A"/>
                </a:solidFill>
              </a:rPr>
              <a:t> in SAP </a:t>
            </a:r>
            <a:r>
              <a:rPr err="1">
                <a:solidFill>
                  <a:srgbClr val="00144A"/>
                </a:solidFill>
              </a:rPr>
              <a:t>TechEd’s</a:t>
            </a:r>
            <a:r>
              <a:rPr>
                <a:solidFill>
                  <a:srgbClr val="00144A"/>
                </a:solidFill>
              </a:rPr>
              <a:t> design. </a:t>
            </a:r>
            <a:r>
              <a:rPr err="1">
                <a:solidFill>
                  <a:srgbClr val="00144A"/>
                </a:solidFill>
              </a:rPr>
              <a:t>Each</a:t>
            </a:r>
            <a:r>
              <a:rPr>
                <a:solidFill>
                  <a:srgbClr val="00144A"/>
                </a:solidFill>
              </a:rPr>
              <a:t> </a:t>
            </a:r>
            <a:r>
              <a:rPr err="1">
                <a:solidFill>
                  <a:srgbClr val="00144A"/>
                </a:solidFill>
              </a:rPr>
              <a:t>layout</a:t>
            </a:r>
            <a:r>
              <a:rPr>
                <a:solidFill>
                  <a:srgbClr val="00144A"/>
                </a:solidFill>
              </a:rPr>
              <a:t> </a:t>
            </a:r>
            <a:r>
              <a:rPr err="1">
                <a:solidFill>
                  <a:srgbClr val="00144A"/>
                </a:solidFill>
              </a:rPr>
              <a:t>can</a:t>
            </a:r>
            <a:r>
              <a:rPr>
                <a:solidFill>
                  <a:srgbClr val="00144A"/>
                </a:solidFill>
              </a:rPr>
              <a:t> </a:t>
            </a:r>
            <a:r>
              <a:rPr err="1">
                <a:solidFill>
                  <a:srgbClr val="00144A"/>
                </a:solidFill>
              </a:rPr>
              <a:t>include</a:t>
            </a:r>
            <a:r>
              <a:rPr>
                <a:solidFill>
                  <a:srgbClr val="00144A"/>
                </a:solidFill>
              </a:rPr>
              <a:t> </a:t>
            </a:r>
            <a:r>
              <a:rPr err="1">
                <a:solidFill>
                  <a:srgbClr val="00144A"/>
                </a:solidFill>
              </a:rPr>
              <a:t>one</a:t>
            </a:r>
            <a:r>
              <a:rPr>
                <a:solidFill>
                  <a:srgbClr val="00144A"/>
                </a:solidFill>
              </a:rPr>
              <a:t> </a:t>
            </a:r>
            <a:r>
              <a:rPr err="1">
                <a:solidFill>
                  <a:srgbClr val="00144A"/>
                </a:solidFill>
              </a:rPr>
              <a:t>icon</a:t>
            </a:r>
            <a:r>
              <a:rPr>
                <a:solidFill>
                  <a:srgbClr val="00144A"/>
                </a:solidFill>
              </a:rPr>
              <a:t> </a:t>
            </a:r>
            <a:r>
              <a:rPr err="1">
                <a:solidFill>
                  <a:srgbClr val="00144A"/>
                </a:solidFill>
              </a:rPr>
              <a:t>that</a:t>
            </a:r>
            <a:r>
              <a:rPr>
                <a:solidFill>
                  <a:srgbClr val="00144A"/>
                </a:solidFill>
              </a:rPr>
              <a:t> </a:t>
            </a:r>
            <a:r>
              <a:rPr err="1">
                <a:solidFill>
                  <a:srgbClr val="00144A"/>
                </a:solidFill>
              </a:rPr>
              <a:t>matches</a:t>
            </a:r>
            <a:r>
              <a:rPr>
                <a:solidFill>
                  <a:srgbClr val="00144A"/>
                </a:solidFill>
              </a:rPr>
              <a:t> </a:t>
            </a:r>
            <a:r>
              <a:rPr err="1">
                <a:solidFill>
                  <a:srgbClr val="00144A"/>
                </a:solidFill>
              </a:rPr>
              <a:t>the</a:t>
            </a:r>
            <a:r>
              <a:rPr>
                <a:solidFill>
                  <a:srgbClr val="00144A"/>
                </a:solidFill>
              </a:rPr>
              <a:t> </a:t>
            </a:r>
            <a:r>
              <a:rPr err="1">
                <a:solidFill>
                  <a:srgbClr val="00144A"/>
                </a:solidFill>
              </a:rPr>
              <a:t>content’s</a:t>
            </a:r>
            <a:r>
              <a:rPr>
                <a:solidFill>
                  <a:srgbClr val="00144A"/>
                </a:solidFill>
              </a:rPr>
              <a:t> </a:t>
            </a:r>
            <a:r>
              <a:rPr err="1">
                <a:solidFill>
                  <a:srgbClr val="00144A"/>
                </a:solidFill>
              </a:rPr>
              <a:t>theme</a:t>
            </a:r>
            <a:r>
              <a:rPr>
                <a:solidFill>
                  <a:srgbClr val="00144A"/>
                </a:solidFill>
              </a:rPr>
              <a:t>, </a:t>
            </a:r>
            <a:r>
              <a:rPr err="1">
                <a:solidFill>
                  <a:srgbClr val="00144A"/>
                </a:solidFill>
              </a:rPr>
              <a:t>sourced</a:t>
            </a:r>
            <a:r>
              <a:rPr>
                <a:solidFill>
                  <a:srgbClr val="00144A"/>
                </a:solidFill>
              </a:rPr>
              <a:t> </a:t>
            </a:r>
            <a:r>
              <a:rPr err="1">
                <a:solidFill>
                  <a:srgbClr val="00144A"/>
                </a:solidFill>
              </a:rPr>
              <a:t>from</a:t>
            </a:r>
            <a:r>
              <a:rPr>
                <a:solidFill>
                  <a:srgbClr val="00144A"/>
                </a:solidFill>
              </a:rPr>
              <a:t> </a:t>
            </a:r>
            <a:r>
              <a:rPr err="1">
                <a:solidFill>
                  <a:srgbClr val="00144A"/>
                </a:solidFill>
              </a:rPr>
              <a:t>the</a:t>
            </a:r>
            <a:r>
              <a:rPr>
                <a:solidFill>
                  <a:srgbClr val="00144A"/>
                </a:solidFill>
              </a:rPr>
              <a:t> “SAP-icons” </a:t>
            </a:r>
            <a:r>
              <a:rPr err="1">
                <a:solidFill>
                  <a:srgbClr val="00144A"/>
                </a:solidFill>
              </a:rPr>
              <a:t>font</a:t>
            </a:r>
            <a:r>
              <a:rPr>
                <a:solidFill>
                  <a:srgbClr val="00144A"/>
                </a:solidFill>
              </a:rPr>
              <a:t>. Use </a:t>
            </a:r>
            <a:r>
              <a:rPr err="1">
                <a:solidFill>
                  <a:srgbClr val="00144A"/>
                </a:solidFill>
              </a:rPr>
              <a:t>these</a:t>
            </a:r>
            <a:r>
              <a:rPr>
                <a:solidFill>
                  <a:srgbClr val="00144A"/>
                </a:solidFill>
              </a:rPr>
              <a:t> </a:t>
            </a:r>
            <a:r>
              <a:rPr err="1">
                <a:solidFill>
                  <a:srgbClr val="00144A"/>
                </a:solidFill>
              </a:rPr>
              <a:t>icons</a:t>
            </a:r>
            <a:r>
              <a:rPr>
                <a:solidFill>
                  <a:srgbClr val="00144A"/>
                </a:solidFill>
              </a:rPr>
              <a:t> </a:t>
            </a:r>
            <a:r>
              <a:rPr err="1">
                <a:solidFill>
                  <a:srgbClr val="00144A"/>
                </a:solidFill>
              </a:rPr>
              <a:t>to</a:t>
            </a:r>
            <a:r>
              <a:rPr>
                <a:solidFill>
                  <a:srgbClr val="00144A"/>
                </a:solidFill>
              </a:rPr>
              <a:t> </a:t>
            </a:r>
            <a:r>
              <a:rPr err="1">
                <a:solidFill>
                  <a:srgbClr val="00144A"/>
                </a:solidFill>
              </a:rPr>
              <a:t>enhance</a:t>
            </a:r>
            <a:r>
              <a:rPr>
                <a:solidFill>
                  <a:srgbClr val="00144A"/>
                </a:solidFill>
              </a:rPr>
              <a:t> </a:t>
            </a:r>
            <a:r>
              <a:rPr err="1">
                <a:solidFill>
                  <a:srgbClr val="00144A"/>
                </a:solidFill>
              </a:rPr>
              <a:t>your</a:t>
            </a:r>
            <a:r>
              <a:rPr>
                <a:solidFill>
                  <a:srgbClr val="00144A"/>
                </a:solidFill>
              </a:rPr>
              <a:t> </a:t>
            </a:r>
            <a:r>
              <a:rPr err="1">
                <a:solidFill>
                  <a:srgbClr val="00144A"/>
                </a:solidFill>
              </a:rPr>
              <a:t>layout’s</a:t>
            </a:r>
            <a:r>
              <a:rPr>
                <a:solidFill>
                  <a:srgbClr val="00144A"/>
                </a:solidFill>
              </a:rPr>
              <a:t> </a:t>
            </a:r>
            <a:r>
              <a:rPr err="1">
                <a:solidFill>
                  <a:srgbClr val="00144A"/>
                </a:solidFill>
              </a:rPr>
              <a:t>visual</a:t>
            </a:r>
            <a:r>
              <a:rPr>
                <a:solidFill>
                  <a:srgbClr val="00144A"/>
                </a:solidFill>
              </a:rPr>
              <a:t> </a:t>
            </a:r>
            <a:r>
              <a:rPr err="1">
                <a:solidFill>
                  <a:srgbClr val="00144A"/>
                </a:solidFill>
              </a:rPr>
              <a:t>appeal</a:t>
            </a:r>
            <a:r>
              <a:rPr>
                <a:solidFill>
                  <a:srgbClr val="00144A"/>
                </a:solidFill>
              </a:rPr>
              <a:t>.</a:t>
            </a:r>
          </a:p>
        </p:txBody>
      </p:sp>
      <p:pic>
        <p:nvPicPr>
          <p:cNvPr id="288"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pic>
        <p:nvPicPr>
          <p:cNvPr id="289"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4936" y="733393"/>
            <a:ext cx="1189715" cy="352720"/>
          </a:xfrm>
          <a:prstGeom prst="rect">
            <a:avLst/>
          </a:prstGeom>
          <a:ln w="12700">
            <a:miter lim="400000"/>
          </a:ln>
        </p:spPr>
      </p:pic>
    </p:spTree>
    <p:extLst>
      <p:ext uri="{BB962C8B-B14F-4D97-AF65-F5344CB8AC3E}">
        <p14:creationId xmlns:p14="http://schemas.microsoft.com/office/powerpoint/2010/main" val="3378086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reserve="1">
  <p:cSld name="1_X Icons">
    <p:bg>
      <p:bgPr>
        <a:solidFill>
          <a:srgbClr val="041347"/>
        </a:solidFill>
        <a:effectLst/>
      </p:bgPr>
    </p:bg>
    <p:spTree>
      <p:nvGrpSpPr>
        <p:cNvPr id="1" name=""/>
        <p:cNvGrpSpPr/>
        <p:nvPr/>
      </p:nvGrpSpPr>
      <p:grpSpPr>
        <a:xfrm>
          <a:off x="0" y="0"/>
          <a:ext cx="0" cy="0"/>
          <a:chOff x="0" y="0"/>
          <a:chExt cx="0" cy="0"/>
        </a:xfrm>
      </p:grpSpPr>
      <p:sp>
        <p:nvSpPr>
          <p:cNvPr id="298" name="Ico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solidFill>
                  <a:srgbClr val="FFFFFF"/>
                </a:solidFill>
                <a:latin typeface="72 Brand Medium"/>
                <a:ea typeface="72 Brand Medium"/>
                <a:cs typeface="72 Brand Medium"/>
                <a:sym typeface="72 Brand Medium"/>
              </a:defRPr>
            </a:pPr>
            <a:r>
              <a:t>Icons </a:t>
            </a:r>
            <a:endParaRPr lang="en-US"/>
          </a:p>
          <a:p>
            <a:pPr defTabSz="931862">
              <a:defRPr sz="1800">
                <a:solidFill>
                  <a:srgbClr val="FFFFFF"/>
                </a:solidFill>
              </a:defRPr>
            </a:pPr>
            <a:r>
              <a:t>Icons </a:t>
            </a:r>
            <a:r>
              <a:rPr err="1"/>
              <a:t>play</a:t>
            </a:r>
            <a:r>
              <a:t> a vital </a:t>
            </a:r>
            <a:r>
              <a:rPr err="1"/>
              <a:t>role</a:t>
            </a:r>
            <a:r>
              <a:t> in SAP </a:t>
            </a:r>
            <a:r>
              <a:rPr err="1"/>
              <a:t>TechEd’s</a:t>
            </a:r>
            <a:r>
              <a:t> design. </a:t>
            </a:r>
            <a:r>
              <a:rPr err="1"/>
              <a:t>Each</a:t>
            </a:r>
            <a:r>
              <a:t> </a:t>
            </a:r>
            <a:r>
              <a:rPr err="1"/>
              <a:t>layout</a:t>
            </a:r>
            <a:r>
              <a:t> </a:t>
            </a:r>
            <a:r>
              <a:rPr err="1"/>
              <a:t>can</a:t>
            </a:r>
            <a:r>
              <a:t> </a:t>
            </a:r>
            <a:r>
              <a:rPr err="1"/>
              <a:t>include</a:t>
            </a:r>
            <a:r>
              <a:t> </a:t>
            </a:r>
            <a:r>
              <a:rPr err="1"/>
              <a:t>one</a:t>
            </a:r>
            <a:r>
              <a:t> </a:t>
            </a:r>
            <a:r>
              <a:rPr err="1"/>
              <a:t>icon</a:t>
            </a:r>
            <a:r>
              <a:t> </a:t>
            </a:r>
            <a:r>
              <a:rPr err="1"/>
              <a:t>that</a:t>
            </a:r>
            <a:r>
              <a:t> </a:t>
            </a:r>
            <a:r>
              <a:rPr err="1"/>
              <a:t>matches</a:t>
            </a:r>
            <a:r>
              <a:t> </a:t>
            </a:r>
            <a:r>
              <a:rPr err="1"/>
              <a:t>the</a:t>
            </a:r>
            <a:r>
              <a:t> </a:t>
            </a:r>
            <a:r>
              <a:rPr err="1"/>
              <a:t>content’s</a:t>
            </a:r>
            <a:r>
              <a:t> </a:t>
            </a:r>
            <a:r>
              <a:rPr err="1"/>
              <a:t>theme</a:t>
            </a:r>
            <a:r>
              <a:t>, </a:t>
            </a:r>
            <a:r>
              <a:rPr err="1"/>
              <a:t>sourced</a:t>
            </a:r>
            <a:r>
              <a:t> </a:t>
            </a:r>
            <a:r>
              <a:rPr err="1"/>
              <a:t>from</a:t>
            </a:r>
            <a:r>
              <a:t> </a:t>
            </a:r>
            <a:r>
              <a:rPr err="1"/>
              <a:t>the</a:t>
            </a:r>
            <a:r>
              <a:t> “SAP-icons” </a:t>
            </a:r>
            <a:r>
              <a:rPr err="1"/>
              <a:t>font</a:t>
            </a:r>
            <a:r>
              <a:t>. Use </a:t>
            </a:r>
            <a:r>
              <a:rPr err="1"/>
              <a:t>these</a:t>
            </a:r>
            <a:r>
              <a:t> </a:t>
            </a:r>
            <a:r>
              <a:rPr err="1"/>
              <a:t>icons</a:t>
            </a:r>
            <a:r>
              <a:t> </a:t>
            </a:r>
            <a:r>
              <a:rPr err="1"/>
              <a:t>to</a:t>
            </a:r>
            <a:r>
              <a:t> </a:t>
            </a:r>
            <a:r>
              <a:rPr err="1"/>
              <a:t>enhance</a:t>
            </a:r>
            <a:r>
              <a:t> </a:t>
            </a:r>
            <a:r>
              <a:rPr err="1"/>
              <a:t>your</a:t>
            </a:r>
            <a:r>
              <a:t> </a:t>
            </a:r>
            <a:r>
              <a:rPr err="1"/>
              <a:t>layout’s</a:t>
            </a:r>
            <a:r>
              <a:t> </a:t>
            </a:r>
            <a:r>
              <a:rPr err="1"/>
              <a:t>visual</a:t>
            </a:r>
            <a:r>
              <a:t> </a:t>
            </a:r>
            <a:r>
              <a:rPr err="1"/>
              <a:t>appeal</a:t>
            </a:r>
            <a:r>
              <a:t>.</a:t>
            </a:r>
          </a:p>
        </p:txBody>
      </p:sp>
      <p:pic>
        <p:nvPicPr>
          <p:cNvPr id="299" name="Bild" descr="Bil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34995" y="292311"/>
            <a:ext cx="2372882" cy="359140"/>
          </a:xfrm>
          <a:prstGeom prst="rect">
            <a:avLst/>
          </a:prstGeom>
          <a:ln w="12700">
            <a:miter lim="400000"/>
          </a:ln>
        </p:spPr>
      </p:pic>
      <p:pic>
        <p:nvPicPr>
          <p:cNvPr id="300" name="Bild" descr="Bil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44748" y="723440"/>
            <a:ext cx="1207181" cy="339790"/>
          </a:xfrm>
          <a:prstGeom prst="rect">
            <a:avLst/>
          </a:prstGeom>
          <a:ln w="12700">
            <a:miter lim="400000"/>
          </a:ln>
        </p:spPr>
      </p:pic>
      <p:sp>
        <p:nvSpPr>
          <p:cNvPr id="2" name="Copyright Placeholder">
            <a:extLst>
              <a:ext uri="{FF2B5EF4-FFF2-40B4-BE49-F238E27FC236}">
                <a16:creationId xmlns:a16="http://schemas.microsoft.com/office/drawing/2014/main" id="{37A4ACB4-7206-664F-7FE0-C9BB40537AD3}"/>
              </a:ext>
            </a:extLst>
          </p:cNvPr>
          <p:cNvSpPr txBox="1"/>
          <p:nvPr userDrawn="1"/>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Tree>
    <p:extLst>
      <p:ext uri="{BB962C8B-B14F-4D97-AF65-F5344CB8AC3E}">
        <p14:creationId xmlns:p14="http://schemas.microsoft.com/office/powerpoint/2010/main" val="13568913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X Promts">
    <p:spTree>
      <p:nvGrpSpPr>
        <p:cNvPr id="1" name=""/>
        <p:cNvGrpSpPr/>
        <p:nvPr/>
      </p:nvGrpSpPr>
      <p:grpSpPr>
        <a:xfrm>
          <a:off x="0" y="0"/>
          <a:ext cx="0" cy="0"/>
          <a:chOff x="0" y="0"/>
          <a:chExt cx="0" cy="0"/>
        </a:xfrm>
      </p:grpSpPr>
      <p:sp>
        <p:nvSpPr>
          <p:cNvPr id="309" name="Prompt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rgbClr val="00144A"/>
                </a:solidFill>
              </a:rPr>
              <a:t>Prompts </a:t>
            </a:r>
          </a:p>
          <a:p>
            <a:pPr defTabSz="931862">
              <a:defRPr sz="1800"/>
            </a:pPr>
            <a:r>
              <a:rPr err="1">
                <a:solidFill>
                  <a:srgbClr val="00144A"/>
                </a:solidFill>
              </a:rPr>
              <a:t>Graphic</a:t>
            </a:r>
            <a:r>
              <a:rPr>
                <a:solidFill>
                  <a:srgbClr val="00144A"/>
                </a:solidFill>
              </a:rPr>
              <a:t> </a:t>
            </a:r>
            <a:r>
              <a:rPr err="1">
                <a:solidFill>
                  <a:srgbClr val="00144A"/>
                </a:solidFill>
              </a:rPr>
              <a:t>elements</a:t>
            </a:r>
            <a:r>
              <a:rPr>
                <a:solidFill>
                  <a:srgbClr val="00144A"/>
                </a:solidFill>
              </a:rPr>
              <a:t> </a:t>
            </a:r>
            <a:r>
              <a:rPr err="1">
                <a:solidFill>
                  <a:srgbClr val="00144A"/>
                </a:solidFill>
              </a:rPr>
              <a:t>called</a:t>
            </a:r>
            <a:r>
              <a:rPr>
                <a:solidFill>
                  <a:srgbClr val="00144A"/>
                </a:solidFill>
              </a:rPr>
              <a:t> “Prompts” </a:t>
            </a:r>
            <a:r>
              <a:rPr err="1">
                <a:solidFill>
                  <a:srgbClr val="00144A"/>
                </a:solidFill>
              </a:rPr>
              <a:t>are</a:t>
            </a:r>
            <a:r>
              <a:rPr>
                <a:solidFill>
                  <a:srgbClr val="00144A"/>
                </a:solidFill>
              </a:rPr>
              <a:t> </a:t>
            </a:r>
            <a:r>
              <a:rPr err="1">
                <a:solidFill>
                  <a:srgbClr val="00144A"/>
                </a:solidFill>
              </a:rPr>
              <a:t>used</a:t>
            </a:r>
            <a:r>
              <a:rPr>
                <a:solidFill>
                  <a:srgbClr val="00144A"/>
                </a:solidFill>
              </a:rPr>
              <a:t> </a:t>
            </a:r>
            <a:r>
              <a:rPr err="1">
                <a:solidFill>
                  <a:srgbClr val="00144A"/>
                </a:solidFill>
              </a:rPr>
              <a:t>as</a:t>
            </a:r>
            <a:r>
              <a:rPr>
                <a:solidFill>
                  <a:srgbClr val="00144A"/>
                </a:solidFill>
              </a:rPr>
              <a:t> </a:t>
            </a:r>
            <a:r>
              <a:rPr err="1">
                <a:solidFill>
                  <a:srgbClr val="00144A"/>
                </a:solidFill>
              </a:rPr>
              <a:t>calls</a:t>
            </a:r>
            <a:r>
              <a:rPr>
                <a:solidFill>
                  <a:srgbClr val="00144A"/>
                </a:solidFill>
              </a:rPr>
              <a:t> </a:t>
            </a:r>
            <a:r>
              <a:rPr err="1">
                <a:solidFill>
                  <a:srgbClr val="00144A"/>
                </a:solidFill>
              </a:rPr>
              <a:t>to</a:t>
            </a:r>
            <a:r>
              <a:rPr>
                <a:solidFill>
                  <a:srgbClr val="00144A"/>
                </a:solidFill>
              </a:rPr>
              <a:t> </a:t>
            </a:r>
            <a:r>
              <a:rPr err="1">
                <a:solidFill>
                  <a:srgbClr val="00144A"/>
                </a:solidFill>
              </a:rPr>
              <a:t>action</a:t>
            </a:r>
            <a:r>
              <a:rPr>
                <a:solidFill>
                  <a:srgbClr val="00144A"/>
                </a:solidFill>
              </a:rPr>
              <a:t> </a:t>
            </a:r>
            <a:r>
              <a:rPr err="1">
                <a:solidFill>
                  <a:srgbClr val="00144A"/>
                </a:solidFill>
              </a:rPr>
              <a:t>or</a:t>
            </a:r>
            <a:r>
              <a:rPr>
                <a:solidFill>
                  <a:srgbClr val="00144A"/>
                </a:solidFill>
              </a:rPr>
              <a:t> </a:t>
            </a:r>
            <a:br>
              <a:rPr>
                <a:solidFill>
                  <a:srgbClr val="00144A"/>
                </a:solidFill>
              </a:rPr>
            </a:br>
            <a:r>
              <a:rPr err="1">
                <a:solidFill>
                  <a:srgbClr val="00144A"/>
                </a:solidFill>
              </a:rPr>
              <a:t>short</a:t>
            </a:r>
            <a:r>
              <a:rPr>
                <a:solidFill>
                  <a:srgbClr val="00144A"/>
                </a:solidFill>
              </a:rPr>
              <a:t> </a:t>
            </a:r>
            <a:r>
              <a:rPr err="1">
                <a:solidFill>
                  <a:srgbClr val="00144A"/>
                </a:solidFill>
              </a:rPr>
              <a:t>statements</a:t>
            </a:r>
            <a:r>
              <a:rPr>
                <a:solidFill>
                  <a:srgbClr val="00144A"/>
                </a:solidFill>
              </a:rPr>
              <a:t>. </a:t>
            </a:r>
            <a:r>
              <a:rPr err="1">
                <a:solidFill>
                  <a:srgbClr val="00144A"/>
                </a:solidFill>
              </a:rPr>
              <a:t>Feel</a:t>
            </a:r>
            <a:r>
              <a:rPr>
                <a:solidFill>
                  <a:srgbClr val="00144A"/>
                </a:solidFill>
              </a:rPr>
              <a:t> </a:t>
            </a:r>
            <a:r>
              <a:rPr err="1">
                <a:solidFill>
                  <a:srgbClr val="00144A"/>
                </a:solidFill>
              </a:rPr>
              <a:t>free</a:t>
            </a:r>
            <a:r>
              <a:rPr>
                <a:solidFill>
                  <a:srgbClr val="00144A"/>
                </a:solidFill>
              </a:rPr>
              <a:t> </a:t>
            </a:r>
            <a:r>
              <a:rPr err="1">
                <a:solidFill>
                  <a:srgbClr val="00144A"/>
                </a:solidFill>
              </a:rPr>
              <a:t>to</a:t>
            </a:r>
            <a:r>
              <a:rPr>
                <a:solidFill>
                  <a:srgbClr val="00144A"/>
                </a:solidFill>
              </a:rPr>
              <a:t> </a:t>
            </a:r>
            <a:r>
              <a:rPr err="1">
                <a:solidFill>
                  <a:srgbClr val="00144A"/>
                </a:solidFill>
              </a:rPr>
              <a:t>add</a:t>
            </a:r>
            <a:r>
              <a:rPr>
                <a:solidFill>
                  <a:srgbClr val="00144A"/>
                </a:solidFill>
              </a:rPr>
              <a:t> </a:t>
            </a:r>
            <a:r>
              <a:rPr err="1">
                <a:solidFill>
                  <a:srgbClr val="00144A"/>
                </a:solidFill>
              </a:rPr>
              <a:t>them</a:t>
            </a:r>
            <a:r>
              <a:rPr>
                <a:solidFill>
                  <a:srgbClr val="00144A"/>
                </a:solidFill>
              </a:rPr>
              <a:t> at </a:t>
            </a:r>
            <a:r>
              <a:rPr err="1">
                <a:solidFill>
                  <a:srgbClr val="00144A"/>
                </a:solidFill>
              </a:rPr>
              <a:t>the</a:t>
            </a:r>
            <a:r>
              <a:rPr>
                <a:solidFill>
                  <a:srgbClr val="00144A"/>
                </a:solidFill>
              </a:rPr>
              <a:t> </a:t>
            </a:r>
            <a:r>
              <a:rPr err="1">
                <a:solidFill>
                  <a:srgbClr val="00144A"/>
                </a:solidFill>
              </a:rPr>
              <a:t>beginning</a:t>
            </a:r>
            <a:r>
              <a:rPr>
                <a:solidFill>
                  <a:srgbClr val="00144A"/>
                </a:solidFill>
              </a:rPr>
              <a:t> </a:t>
            </a:r>
            <a:r>
              <a:rPr err="1">
                <a:solidFill>
                  <a:srgbClr val="00144A"/>
                </a:solidFill>
              </a:rPr>
              <a:t>or</a:t>
            </a:r>
            <a:r>
              <a:rPr>
                <a:solidFill>
                  <a:srgbClr val="00144A"/>
                </a:solidFill>
              </a:rPr>
              <a:t> end </a:t>
            </a:r>
            <a:r>
              <a:rPr err="1">
                <a:solidFill>
                  <a:srgbClr val="00144A"/>
                </a:solidFill>
              </a:rPr>
              <a:t>of</a:t>
            </a:r>
            <a:r>
              <a:rPr>
                <a:solidFill>
                  <a:srgbClr val="00144A"/>
                </a:solidFill>
              </a:rPr>
              <a:t> </a:t>
            </a:r>
            <a:br>
              <a:rPr>
                <a:solidFill>
                  <a:srgbClr val="00144A"/>
                </a:solidFill>
              </a:rPr>
            </a:br>
            <a:r>
              <a:rPr err="1">
                <a:solidFill>
                  <a:srgbClr val="00144A"/>
                </a:solidFill>
              </a:rPr>
              <a:t>your</a:t>
            </a:r>
            <a:r>
              <a:rPr>
                <a:solidFill>
                  <a:srgbClr val="00144A"/>
                </a:solidFill>
              </a:rPr>
              <a:t> </a:t>
            </a:r>
            <a:r>
              <a:rPr err="1">
                <a:solidFill>
                  <a:srgbClr val="00144A"/>
                </a:solidFill>
              </a:rPr>
              <a:t>presentation</a:t>
            </a:r>
            <a:r>
              <a:rPr>
                <a:solidFill>
                  <a:srgbClr val="00144A"/>
                </a:solidFill>
              </a:rPr>
              <a:t>.</a:t>
            </a:r>
          </a:p>
        </p:txBody>
      </p:sp>
      <p:pic>
        <p:nvPicPr>
          <p:cNvPr id="310"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Tree>
    <p:extLst>
      <p:ext uri="{BB962C8B-B14F-4D97-AF65-F5344CB8AC3E}">
        <p14:creationId xmlns:p14="http://schemas.microsoft.com/office/powerpoint/2010/main" val="2503161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X Patterns">
    <p:spTree>
      <p:nvGrpSpPr>
        <p:cNvPr id="1" name=""/>
        <p:cNvGrpSpPr/>
        <p:nvPr/>
      </p:nvGrpSpPr>
      <p:grpSpPr>
        <a:xfrm>
          <a:off x="0" y="0"/>
          <a:ext cx="0" cy="0"/>
          <a:chOff x="0" y="0"/>
          <a:chExt cx="0" cy="0"/>
        </a:xfrm>
      </p:grpSpPr>
      <p:sp>
        <p:nvSpPr>
          <p:cNvPr id="317" name="Patterns…"/>
          <p:cNvSpPr txBox="1"/>
          <p:nvPr/>
        </p:nvSpPr>
        <p:spPr>
          <a:xfrm>
            <a:off x="253822" y="249727"/>
            <a:ext cx="7377138" cy="1329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Patterns </a:t>
            </a:r>
          </a:p>
          <a:p>
            <a:pPr defTabSz="931862">
              <a:defRPr sz="1800"/>
            </a:pPr>
            <a:r>
              <a:rPr>
                <a:solidFill>
                  <a:schemeClr val="tx1"/>
                </a:solidFill>
              </a:rPr>
              <a:t>Patterns </a:t>
            </a:r>
            <a:r>
              <a:rPr err="1">
                <a:solidFill>
                  <a:schemeClr val="tx1"/>
                </a:solidFill>
              </a:rPr>
              <a:t>are</a:t>
            </a:r>
            <a:r>
              <a:rPr>
                <a:solidFill>
                  <a:schemeClr val="tx1"/>
                </a:solidFill>
              </a:rPr>
              <a:t> </a:t>
            </a:r>
            <a:r>
              <a:rPr err="1">
                <a:solidFill>
                  <a:schemeClr val="tx1"/>
                </a:solidFill>
              </a:rPr>
              <a:t>available</a:t>
            </a:r>
            <a:r>
              <a:rPr>
                <a:solidFill>
                  <a:schemeClr val="tx1"/>
                </a:solidFill>
              </a:rPr>
              <a:t> </a:t>
            </a:r>
            <a:r>
              <a:rPr err="1">
                <a:solidFill>
                  <a:schemeClr val="tx1"/>
                </a:solidFill>
              </a:rPr>
              <a:t>to</a:t>
            </a:r>
            <a:r>
              <a:rPr>
                <a:solidFill>
                  <a:schemeClr val="tx1"/>
                </a:solidFill>
              </a:rPr>
              <a:t> </a:t>
            </a:r>
            <a:r>
              <a:rPr err="1">
                <a:solidFill>
                  <a:schemeClr val="tx1"/>
                </a:solidFill>
              </a:rPr>
              <a:t>use</a:t>
            </a:r>
            <a:r>
              <a:rPr>
                <a:solidFill>
                  <a:schemeClr val="tx1"/>
                </a:solidFill>
              </a:rPr>
              <a:t> </a:t>
            </a:r>
            <a:r>
              <a:rPr err="1">
                <a:solidFill>
                  <a:schemeClr val="tx1"/>
                </a:solidFill>
              </a:rPr>
              <a:t>as</a:t>
            </a:r>
            <a:r>
              <a:rPr>
                <a:solidFill>
                  <a:schemeClr val="tx1"/>
                </a:solidFill>
              </a:rPr>
              <a:t> </a:t>
            </a:r>
            <a:r>
              <a:rPr err="1">
                <a:solidFill>
                  <a:schemeClr val="tx1"/>
                </a:solidFill>
              </a:rPr>
              <a:t>well</a:t>
            </a:r>
            <a:r>
              <a:rPr>
                <a:solidFill>
                  <a:schemeClr val="tx1"/>
                </a:solidFill>
              </a:rPr>
              <a:t>. </a:t>
            </a:r>
            <a:r>
              <a:rPr err="1">
                <a:solidFill>
                  <a:schemeClr val="tx1"/>
                </a:solidFill>
              </a:rPr>
              <a:t>Feel</a:t>
            </a:r>
            <a:r>
              <a:rPr>
                <a:solidFill>
                  <a:schemeClr val="tx1"/>
                </a:solidFill>
              </a:rPr>
              <a:t> </a:t>
            </a:r>
            <a:r>
              <a:rPr err="1">
                <a:solidFill>
                  <a:schemeClr val="tx1"/>
                </a:solidFill>
              </a:rPr>
              <a:t>free</a:t>
            </a:r>
            <a:r>
              <a:rPr>
                <a:solidFill>
                  <a:schemeClr val="tx1"/>
                </a:solidFill>
              </a:rPr>
              <a:t> </a:t>
            </a:r>
            <a:r>
              <a:rPr err="1">
                <a:solidFill>
                  <a:schemeClr val="tx1"/>
                </a:solidFill>
              </a:rPr>
              <a:t>to</a:t>
            </a:r>
            <a:r>
              <a:rPr>
                <a:solidFill>
                  <a:schemeClr val="tx1"/>
                </a:solidFill>
              </a:rPr>
              <a:t> </a:t>
            </a:r>
            <a:r>
              <a:rPr err="1">
                <a:solidFill>
                  <a:schemeClr val="tx1"/>
                </a:solidFill>
              </a:rPr>
              <a:t>add</a:t>
            </a:r>
            <a:r>
              <a:rPr>
                <a:solidFill>
                  <a:schemeClr val="tx1"/>
                </a:solidFill>
              </a:rPr>
              <a:t> </a:t>
            </a:r>
            <a:r>
              <a:rPr err="1">
                <a:solidFill>
                  <a:schemeClr val="tx1"/>
                </a:solidFill>
              </a:rPr>
              <a:t>them</a:t>
            </a:r>
            <a:r>
              <a:rPr>
                <a:solidFill>
                  <a:schemeClr val="tx1"/>
                </a:solidFill>
              </a:rPr>
              <a:t> </a:t>
            </a:r>
            <a:r>
              <a:rPr err="1">
                <a:solidFill>
                  <a:schemeClr val="tx1"/>
                </a:solidFill>
              </a:rPr>
              <a:t>to</a:t>
            </a:r>
            <a:r>
              <a:rPr>
                <a:solidFill>
                  <a:schemeClr val="tx1"/>
                </a:solidFill>
              </a:rPr>
              <a:t> </a:t>
            </a:r>
            <a:r>
              <a:rPr err="1">
                <a:solidFill>
                  <a:schemeClr val="tx1"/>
                </a:solidFill>
              </a:rPr>
              <a:t>your</a:t>
            </a:r>
            <a:r>
              <a:rPr>
                <a:solidFill>
                  <a:schemeClr val="tx1"/>
                </a:solidFill>
              </a:rPr>
              <a:t> </a:t>
            </a:r>
            <a:r>
              <a:rPr err="1">
                <a:solidFill>
                  <a:schemeClr val="tx1"/>
                </a:solidFill>
              </a:rPr>
              <a:t>presentation</a:t>
            </a:r>
            <a:r>
              <a:rPr>
                <a:solidFill>
                  <a:schemeClr val="tx1"/>
                </a:solidFill>
              </a:rPr>
              <a:t> </a:t>
            </a:r>
            <a:r>
              <a:rPr err="1">
                <a:solidFill>
                  <a:schemeClr val="tx1"/>
                </a:solidFill>
              </a:rPr>
              <a:t>to</a:t>
            </a:r>
            <a:r>
              <a:rPr>
                <a:solidFill>
                  <a:schemeClr val="tx1"/>
                </a:solidFill>
              </a:rPr>
              <a:t> </a:t>
            </a:r>
            <a:r>
              <a:rPr err="1">
                <a:solidFill>
                  <a:schemeClr val="tx1"/>
                </a:solidFill>
              </a:rPr>
              <a:t>make</a:t>
            </a:r>
            <a:r>
              <a:rPr>
                <a:solidFill>
                  <a:schemeClr val="tx1"/>
                </a:solidFill>
              </a:rPr>
              <a:t> </a:t>
            </a:r>
            <a:r>
              <a:rPr err="1">
                <a:solidFill>
                  <a:schemeClr val="tx1"/>
                </a:solidFill>
              </a:rPr>
              <a:t>it</a:t>
            </a:r>
            <a:r>
              <a:rPr>
                <a:solidFill>
                  <a:schemeClr val="tx1"/>
                </a:solidFill>
              </a:rPr>
              <a:t> </a:t>
            </a:r>
            <a:r>
              <a:rPr err="1">
                <a:solidFill>
                  <a:schemeClr val="tx1"/>
                </a:solidFill>
              </a:rPr>
              <a:t>more</a:t>
            </a:r>
            <a:r>
              <a:rPr>
                <a:solidFill>
                  <a:schemeClr val="tx1"/>
                </a:solidFill>
              </a:rPr>
              <a:t> </a:t>
            </a:r>
            <a:r>
              <a:rPr err="1">
                <a:solidFill>
                  <a:schemeClr val="tx1"/>
                </a:solidFill>
              </a:rPr>
              <a:t>recognizable</a:t>
            </a:r>
            <a:r>
              <a:rPr>
                <a:solidFill>
                  <a:schemeClr val="tx1"/>
                </a:solidFill>
              </a:rPr>
              <a:t> </a:t>
            </a:r>
            <a:r>
              <a:rPr err="1">
                <a:solidFill>
                  <a:schemeClr val="tx1"/>
                </a:solidFill>
              </a:rPr>
              <a:t>as</a:t>
            </a:r>
            <a:r>
              <a:rPr>
                <a:solidFill>
                  <a:schemeClr val="tx1"/>
                </a:solidFill>
              </a:rPr>
              <a:t> </a:t>
            </a:r>
            <a:r>
              <a:rPr err="1">
                <a:solidFill>
                  <a:schemeClr val="tx1"/>
                </a:solidFill>
              </a:rPr>
              <a:t>part</a:t>
            </a:r>
            <a:r>
              <a:rPr>
                <a:solidFill>
                  <a:schemeClr val="tx1"/>
                </a:solidFill>
              </a:rPr>
              <a:t> </a:t>
            </a:r>
            <a:r>
              <a:rPr err="1">
                <a:solidFill>
                  <a:schemeClr val="tx1"/>
                </a:solidFill>
              </a:rPr>
              <a:t>of</a:t>
            </a:r>
            <a:r>
              <a:rPr>
                <a:solidFill>
                  <a:schemeClr val="tx1"/>
                </a:solidFill>
              </a:rPr>
              <a:t> </a:t>
            </a:r>
            <a:r>
              <a:rPr err="1">
                <a:solidFill>
                  <a:schemeClr val="tx1"/>
                </a:solidFill>
              </a:rPr>
              <a:t>the</a:t>
            </a:r>
            <a:r>
              <a:rPr>
                <a:solidFill>
                  <a:schemeClr val="tx1"/>
                </a:solidFill>
              </a:rPr>
              <a:t> </a:t>
            </a:r>
            <a:r>
              <a:rPr err="1">
                <a:solidFill>
                  <a:schemeClr val="tx1"/>
                </a:solidFill>
              </a:rPr>
              <a:t>TechEd</a:t>
            </a:r>
            <a:r>
              <a:rPr>
                <a:solidFill>
                  <a:schemeClr val="tx1"/>
                </a:solidFill>
              </a:rPr>
              <a:t> style. </a:t>
            </a:r>
            <a:r>
              <a:rPr err="1">
                <a:solidFill>
                  <a:schemeClr val="tx1"/>
                </a:solidFill>
              </a:rPr>
              <a:t>Refer</a:t>
            </a:r>
            <a:r>
              <a:rPr>
                <a:solidFill>
                  <a:schemeClr val="tx1"/>
                </a:solidFill>
              </a:rPr>
              <a:t> </a:t>
            </a:r>
            <a:r>
              <a:rPr err="1">
                <a:solidFill>
                  <a:schemeClr val="tx1"/>
                </a:solidFill>
              </a:rPr>
              <a:t>to</a:t>
            </a:r>
            <a:r>
              <a:rPr>
                <a:solidFill>
                  <a:schemeClr val="tx1"/>
                </a:solidFill>
              </a:rPr>
              <a:t> </a:t>
            </a:r>
            <a:r>
              <a:rPr err="1">
                <a:solidFill>
                  <a:schemeClr val="tx1"/>
                </a:solidFill>
              </a:rPr>
              <a:t>the</a:t>
            </a:r>
            <a:r>
              <a:rPr>
                <a:solidFill>
                  <a:schemeClr val="tx1"/>
                </a:solidFill>
              </a:rPr>
              <a:t> style </a:t>
            </a:r>
            <a:r>
              <a:rPr err="1">
                <a:solidFill>
                  <a:schemeClr val="tx1"/>
                </a:solidFill>
              </a:rPr>
              <a:t>guide</a:t>
            </a:r>
            <a:r>
              <a:rPr>
                <a:solidFill>
                  <a:schemeClr val="tx1"/>
                </a:solidFill>
              </a:rPr>
              <a:t> </a:t>
            </a:r>
            <a:r>
              <a:rPr err="1">
                <a:solidFill>
                  <a:schemeClr val="tx1"/>
                </a:solidFill>
              </a:rPr>
              <a:t>to</a:t>
            </a:r>
            <a:r>
              <a:rPr>
                <a:solidFill>
                  <a:schemeClr val="tx1"/>
                </a:solidFill>
              </a:rPr>
              <a:t> </a:t>
            </a:r>
            <a:r>
              <a:rPr err="1">
                <a:solidFill>
                  <a:schemeClr val="tx1"/>
                </a:solidFill>
              </a:rPr>
              <a:t>ensure</a:t>
            </a:r>
            <a:r>
              <a:rPr>
                <a:solidFill>
                  <a:schemeClr val="tx1"/>
                </a:solidFill>
              </a:rPr>
              <a:t> </a:t>
            </a:r>
            <a:r>
              <a:rPr err="1">
                <a:solidFill>
                  <a:schemeClr val="tx1"/>
                </a:solidFill>
              </a:rPr>
              <a:t>correct</a:t>
            </a:r>
            <a:r>
              <a:rPr>
                <a:solidFill>
                  <a:schemeClr val="tx1"/>
                </a:solidFill>
              </a:rPr>
              <a:t> </a:t>
            </a:r>
            <a:r>
              <a:rPr err="1">
                <a:solidFill>
                  <a:schemeClr val="tx1"/>
                </a:solidFill>
              </a:rPr>
              <a:t>usage</a:t>
            </a:r>
            <a:r>
              <a:rPr>
                <a:solidFill>
                  <a:schemeClr val="tx1"/>
                </a:solidFill>
              </a:rPr>
              <a:t>.</a:t>
            </a:r>
          </a:p>
        </p:txBody>
      </p:sp>
      <p:pic>
        <p:nvPicPr>
          <p:cNvPr id="318"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pic>
        <p:nvPicPr>
          <p:cNvPr id="319"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4936" y="733393"/>
            <a:ext cx="1189715" cy="352720"/>
          </a:xfrm>
          <a:prstGeom prst="rect">
            <a:avLst/>
          </a:prstGeom>
          <a:ln w="12700">
            <a:miter lim="400000"/>
          </a:ln>
        </p:spPr>
      </p:pic>
      <p:sp>
        <p:nvSpPr>
          <p:cNvPr id="320" name="Foliennummer"/>
          <p:cNvSpPr txBox="1">
            <a:spLocks noGrp="1"/>
          </p:cNvSpPr>
          <p:nvPr>
            <p:ph type="sldNum" sz="quarter" idx="2"/>
          </p:nvPr>
        </p:nvSpPr>
        <p:spPr>
          <a:xfrm>
            <a:off x="11550640" y="6536750"/>
            <a:ext cx="139838" cy="127001"/>
          </a:xfrm>
          <a:prstGeom prst="rect">
            <a:avLst/>
          </a:prstGeom>
        </p:spPr>
        <p:txBody>
          <a:bodyPr lIns="0" tIns="0" rIns="0" bIns="0" anchor="t"/>
          <a:lstStyle>
            <a:lvl1pPr>
              <a:defRPr sz="900">
                <a:latin typeface="+mj-lt"/>
                <a:ea typeface="+mj-ea"/>
                <a:cs typeface="+mj-cs"/>
                <a:sym typeface="72 Brand"/>
              </a:defRPr>
            </a:lvl1pPr>
          </a:lstStyle>
          <a:p>
            <a:fld id="{86CB4B4D-7CA3-9044-876B-883B54F8677D}" type="slidenum">
              <a:t>‹#›</a:t>
            </a:fld>
            <a:endParaRPr/>
          </a:p>
        </p:txBody>
      </p:sp>
    </p:spTree>
    <p:extLst>
      <p:ext uri="{BB962C8B-B14F-4D97-AF65-F5344CB8AC3E}">
        <p14:creationId xmlns:p14="http://schemas.microsoft.com/office/powerpoint/2010/main" val="211430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1_Image and Text">
    <p:spTree>
      <p:nvGrpSpPr>
        <p:cNvPr id="1" name=""/>
        <p:cNvGrpSpPr/>
        <p:nvPr/>
      </p:nvGrpSpPr>
      <p:grpSpPr>
        <a:xfrm>
          <a:off x="0" y="0"/>
          <a:ext cx="0" cy="0"/>
          <a:chOff x="0" y="0"/>
          <a:chExt cx="0" cy="0"/>
        </a:xfrm>
      </p:grpSpPr>
      <p:pic>
        <p:nvPicPr>
          <p:cNvPr id="106"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2797" y="2795261"/>
            <a:ext cx="5086747" cy="4069289"/>
          </a:xfrm>
          <a:prstGeom prst="rect">
            <a:avLst/>
          </a:prstGeom>
          <a:ln w="12700">
            <a:miter lim="400000"/>
          </a:ln>
        </p:spPr>
      </p:pic>
      <p:sp>
        <p:nvSpPr>
          <p:cNvPr id="109" name="GettyImages-1128917842.jpg"/>
          <p:cNvSpPr>
            <a:spLocks noGrp="1"/>
          </p:cNvSpPr>
          <p:nvPr>
            <p:ph type="pic" idx="21"/>
          </p:nvPr>
        </p:nvSpPr>
        <p:spPr>
          <a:xfrm>
            <a:off x="-13195" y="-18728"/>
            <a:ext cx="5858477" cy="6895317"/>
          </a:xfrm>
          <a:prstGeom prst="rect">
            <a:avLst/>
          </a:prstGeom>
        </p:spPr>
        <p:txBody>
          <a:bodyPr lIns="91439" tIns="45719" rIns="91439" bIns="45719"/>
          <a:lstStyle/>
          <a:p>
            <a:r>
              <a:rPr lang="en-US"/>
              <a:t>Click icon to add picture</a:t>
            </a:r>
            <a:endParaRPr/>
          </a:p>
        </p:txBody>
      </p:sp>
      <p:sp>
        <p:nvSpPr>
          <p:cNvPr id="110" name="Textebene 1…"/>
          <p:cNvSpPr txBox="1">
            <a:spLocks noGrp="1"/>
          </p:cNvSpPr>
          <p:nvPr>
            <p:ph type="body" sz="half" idx="1" hasCustomPrompt="1"/>
          </p:nvPr>
        </p:nvSpPr>
        <p:spPr>
          <a:xfrm>
            <a:off x="6354348" y="1548000"/>
            <a:ext cx="4833605" cy="4386636"/>
          </a:xfrm>
          <a:prstGeom prst="rect">
            <a:avLst/>
          </a:prstGeom>
        </p:spPr>
        <p:txBody>
          <a:bodyPr>
            <a:normAutofit/>
          </a:bodyPr>
          <a:lstStyle/>
          <a:p>
            <a:r>
              <a:t>First level</a:t>
            </a:r>
          </a:p>
          <a:p>
            <a:pPr lvl="1"/>
            <a:endParaRPr/>
          </a:p>
          <a:p>
            <a:pPr lvl="2"/>
            <a:endParaRPr/>
          </a:p>
          <a:p>
            <a:pPr lvl="3"/>
            <a:endParaRPr/>
          </a:p>
          <a:p>
            <a:pPr lvl="4"/>
            <a:endParaRPr/>
          </a:p>
        </p:txBody>
      </p:sp>
      <p:sp>
        <p:nvSpPr>
          <p:cNvPr id="111" name="Insert page title (sentence case)"/>
          <p:cNvSpPr txBox="1">
            <a:spLocks noGrp="1"/>
          </p:cNvSpPr>
          <p:nvPr>
            <p:ph type="title" hasCustomPrompt="1"/>
          </p:nvPr>
        </p:nvSpPr>
        <p:spPr>
          <a:xfrm>
            <a:off x="6354348" y="504000"/>
            <a:ext cx="5336130" cy="369332"/>
          </a:xfrm>
          <a:prstGeom prst="rect">
            <a:avLst/>
          </a:prstGeom>
        </p:spPr>
        <p:txBody>
          <a:bodyPr wrap="square">
            <a:spAutoFit/>
          </a:bodyPr>
          <a:lstStyle>
            <a:lvl1pPr>
              <a:defRPr sz="2400"/>
            </a:lvl1pPr>
          </a:lstStyle>
          <a:p>
            <a:r>
              <a:t>Insert page title (sentence case)</a:t>
            </a:r>
          </a:p>
        </p:txBody>
      </p:sp>
    </p:spTree>
    <p:extLst>
      <p:ext uri="{BB962C8B-B14F-4D97-AF65-F5344CB8AC3E}">
        <p14:creationId xmlns:p14="http://schemas.microsoft.com/office/powerpoint/2010/main" val="30658855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X Color">
    <p:spTree>
      <p:nvGrpSpPr>
        <p:cNvPr id="1" name=""/>
        <p:cNvGrpSpPr/>
        <p:nvPr/>
      </p:nvGrpSpPr>
      <p:grpSpPr>
        <a:xfrm>
          <a:off x="0" y="0"/>
          <a:ext cx="0" cy="0"/>
          <a:chOff x="0" y="0"/>
          <a:chExt cx="0" cy="0"/>
        </a:xfrm>
      </p:grpSpPr>
      <p:pic>
        <p:nvPicPr>
          <p:cNvPr id="327"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
        <p:nvSpPr>
          <p:cNvPr id="328" name="Color…"/>
          <p:cNvSpPr txBox="1"/>
          <p:nvPr/>
        </p:nvSpPr>
        <p:spPr>
          <a:xfrm>
            <a:off x="253822" y="249727"/>
            <a:ext cx="2743467" cy="2437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88557">
              <a:lnSpc>
                <a:spcPct val="90000"/>
              </a:lnSpc>
              <a:spcBef>
                <a:spcPts val="0"/>
              </a:spcBef>
              <a:defRPr sz="3600">
                <a:latin typeface="72 Brand Medium"/>
                <a:ea typeface="72 Brand Medium"/>
                <a:cs typeface="72 Brand Medium"/>
                <a:sym typeface="72 Brand Medium"/>
              </a:defRPr>
            </a:pPr>
            <a:r>
              <a:rPr>
                <a:solidFill>
                  <a:schemeClr val="tx1"/>
                </a:solidFill>
              </a:rPr>
              <a:t>Color </a:t>
            </a:r>
          </a:p>
          <a:p>
            <a:pPr marL="240631" indent="-240631" defTabSz="931862">
              <a:buSzPct val="100000"/>
              <a:buAutoNum type="arabicPeriod"/>
              <a:defRPr sz="1800"/>
            </a:pPr>
            <a:r>
              <a:rPr>
                <a:solidFill>
                  <a:schemeClr val="tx1"/>
                </a:solidFill>
              </a:rPr>
              <a:t>Primary </a:t>
            </a:r>
            <a:r>
              <a:rPr err="1">
                <a:solidFill>
                  <a:schemeClr val="tx1"/>
                </a:solidFill>
              </a:rPr>
              <a:t>colors</a:t>
            </a:r>
            <a:r>
              <a:rPr>
                <a:solidFill>
                  <a:schemeClr val="tx1"/>
                </a:solidFill>
              </a:rPr>
              <a:t> </a:t>
            </a:r>
            <a:r>
              <a:rPr err="1">
                <a:solidFill>
                  <a:schemeClr val="tx1"/>
                </a:solidFill>
              </a:rPr>
              <a:t>for</a:t>
            </a:r>
            <a:r>
              <a:rPr>
                <a:solidFill>
                  <a:schemeClr val="tx1"/>
                </a:solidFill>
              </a:rPr>
              <a:t> </a:t>
            </a:r>
            <a:r>
              <a:rPr err="1">
                <a:solidFill>
                  <a:schemeClr val="tx1"/>
                </a:solidFill>
              </a:rPr>
              <a:t>main</a:t>
            </a:r>
            <a:r>
              <a:rPr>
                <a:solidFill>
                  <a:schemeClr val="tx1"/>
                </a:solidFill>
              </a:rPr>
              <a:t> </a:t>
            </a:r>
            <a:r>
              <a:rPr err="1">
                <a:solidFill>
                  <a:schemeClr val="tx1"/>
                </a:solidFill>
              </a:rPr>
              <a:t>graphic</a:t>
            </a:r>
            <a:r>
              <a:rPr>
                <a:solidFill>
                  <a:schemeClr val="tx1"/>
                </a:solidFill>
              </a:rPr>
              <a:t> </a:t>
            </a:r>
            <a:r>
              <a:rPr err="1">
                <a:solidFill>
                  <a:schemeClr val="tx1"/>
                </a:solidFill>
              </a:rPr>
              <a:t>elements</a:t>
            </a:r>
            <a:r>
              <a:rPr>
                <a:solidFill>
                  <a:schemeClr val="tx1"/>
                </a:solidFill>
              </a:rPr>
              <a:t>.</a:t>
            </a:r>
          </a:p>
          <a:p>
            <a:pPr marL="240631" indent="-240631" defTabSz="931862">
              <a:buSzPct val="100000"/>
              <a:buAutoNum type="arabicPeriod"/>
              <a:defRPr sz="1800"/>
            </a:pPr>
            <a:r>
              <a:rPr err="1">
                <a:solidFill>
                  <a:schemeClr val="tx1"/>
                </a:solidFill>
              </a:rPr>
              <a:t>Secondary</a:t>
            </a:r>
            <a:r>
              <a:rPr>
                <a:solidFill>
                  <a:schemeClr val="tx1"/>
                </a:solidFill>
              </a:rPr>
              <a:t> </a:t>
            </a:r>
            <a:r>
              <a:rPr err="1">
                <a:solidFill>
                  <a:schemeClr val="tx1"/>
                </a:solidFill>
              </a:rPr>
              <a:t>colors</a:t>
            </a:r>
            <a:r>
              <a:rPr>
                <a:solidFill>
                  <a:schemeClr val="tx1"/>
                </a:solidFill>
              </a:rPr>
              <a:t> </a:t>
            </a:r>
            <a:r>
              <a:rPr err="1">
                <a:solidFill>
                  <a:schemeClr val="tx1"/>
                </a:solidFill>
              </a:rPr>
              <a:t>for</a:t>
            </a:r>
            <a:r>
              <a:rPr>
                <a:solidFill>
                  <a:schemeClr val="tx1"/>
                </a:solidFill>
              </a:rPr>
              <a:t> </a:t>
            </a:r>
            <a:r>
              <a:rPr err="1">
                <a:solidFill>
                  <a:schemeClr val="tx1"/>
                </a:solidFill>
              </a:rPr>
              <a:t>typography</a:t>
            </a:r>
            <a:r>
              <a:rPr>
                <a:solidFill>
                  <a:schemeClr val="tx1"/>
                </a:solidFill>
              </a:rPr>
              <a:t> and </a:t>
            </a:r>
            <a:r>
              <a:rPr err="1">
                <a:solidFill>
                  <a:schemeClr val="tx1"/>
                </a:solidFill>
              </a:rPr>
              <a:t>backgrounds</a:t>
            </a:r>
            <a:r>
              <a:rPr>
                <a:solidFill>
                  <a:schemeClr val="tx1"/>
                </a:solidFill>
              </a:rPr>
              <a:t>.</a:t>
            </a:r>
          </a:p>
          <a:p>
            <a:pPr marL="240631" indent="-240631" defTabSz="931862">
              <a:buSzPct val="100000"/>
              <a:buAutoNum type="arabicPeriod"/>
              <a:defRPr sz="1800"/>
            </a:pPr>
            <a:r>
              <a:rPr>
                <a:solidFill>
                  <a:schemeClr val="tx1"/>
                </a:solidFill>
              </a:rPr>
              <a:t>Highlights </a:t>
            </a:r>
            <a:r>
              <a:rPr err="1">
                <a:solidFill>
                  <a:schemeClr val="tx1"/>
                </a:solidFill>
              </a:rPr>
              <a:t>for</a:t>
            </a:r>
            <a:r>
              <a:rPr>
                <a:solidFill>
                  <a:schemeClr val="tx1"/>
                </a:solidFill>
              </a:rPr>
              <a:t> </a:t>
            </a:r>
            <a:r>
              <a:rPr err="1">
                <a:solidFill>
                  <a:schemeClr val="tx1"/>
                </a:solidFill>
              </a:rPr>
              <a:t>key</a:t>
            </a:r>
            <a:r>
              <a:rPr>
                <a:solidFill>
                  <a:schemeClr val="tx1"/>
                </a:solidFill>
              </a:rPr>
              <a:t> </a:t>
            </a:r>
            <a:r>
              <a:rPr err="1">
                <a:solidFill>
                  <a:schemeClr val="tx1"/>
                </a:solidFill>
              </a:rPr>
              <a:t>elements</a:t>
            </a:r>
            <a:r>
              <a:rPr>
                <a:solidFill>
                  <a:schemeClr val="tx1"/>
                </a:solidFill>
              </a:rPr>
              <a:t>.</a:t>
            </a:r>
          </a:p>
        </p:txBody>
      </p:sp>
    </p:spTree>
    <p:extLst>
      <p:ext uri="{BB962C8B-B14F-4D97-AF65-F5344CB8AC3E}">
        <p14:creationId xmlns:p14="http://schemas.microsoft.com/office/powerpoint/2010/main" val="58571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3870" y="504000"/>
            <a:ext cx="11183564" cy="369332"/>
          </a:xfrm>
        </p:spPr>
        <p:txBody>
          <a:bodyPr/>
          <a:lstStyle>
            <a:lvl1pPr>
              <a:defRPr sz="2399" b="0" i="0">
                <a:latin typeface="+mj-lt"/>
              </a:defRPr>
            </a:lvl1pPr>
          </a:lstStyle>
          <a:p>
            <a:r>
              <a:rPr lang="en-US" noProof="0"/>
              <a:t>Insert page title (sentence case)</a:t>
            </a:r>
            <a:endParaRPr lang="en-US"/>
          </a:p>
        </p:txBody>
      </p:sp>
    </p:spTree>
    <p:extLst>
      <p:ext uri="{BB962C8B-B14F-4D97-AF65-F5344CB8AC3E}">
        <p14:creationId xmlns:p14="http://schemas.microsoft.com/office/powerpoint/2010/main" val="4010015731"/>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Title and Text: 2 Columns">
    <p:spTree>
      <p:nvGrpSpPr>
        <p:cNvPr id="1" name=""/>
        <p:cNvGrpSpPr/>
        <p:nvPr/>
      </p:nvGrpSpPr>
      <p:grpSpPr>
        <a:xfrm>
          <a:off x="0" y="0"/>
          <a:ext cx="0" cy="0"/>
          <a:chOff x="0" y="0"/>
          <a:chExt cx="0" cy="0"/>
        </a:xfrm>
      </p:grpSpPr>
      <p:sp>
        <p:nvSpPr>
          <p:cNvPr id="3" name="Textebene 1…">
            <a:extLst>
              <a:ext uri="{FF2B5EF4-FFF2-40B4-BE49-F238E27FC236}">
                <a16:creationId xmlns:a16="http://schemas.microsoft.com/office/drawing/2014/main" id="{82C99ABF-0FEE-927E-1A49-D35EFA02E281}"/>
              </a:ext>
            </a:extLst>
          </p:cNvPr>
          <p:cNvSpPr txBox="1">
            <a:spLocks noGrp="1"/>
          </p:cNvSpPr>
          <p:nvPr>
            <p:ph type="body" idx="23" hasCustomPrompt="1"/>
          </p:nvPr>
        </p:nvSpPr>
        <p:spPr>
          <a:xfrm>
            <a:off x="6348210" y="1547999"/>
            <a:ext cx="5328000"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2" name="Textebene 1…">
            <a:extLst>
              <a:ext uri="{FF2B5EF4-FFF2-40B4-BE49-F238E27FC236}">
                <a16:creationId xmlns:a16="http://schemas.microsoft.com/office/drawing/2014/main" id="{5FB35DE0-5016-184F-5561-5E64AE7C00F8}"/>
              </a:ext>
            </a:extLst>
          </p:cNvPr>
          <p:cNvSpPr txBox="1">
            <a:spLocks noGrp="1"/>
          </p:cNvSpPr>
          <p:nvPr>
            <p:ph type="body" idx="22" hasCustomPrompt="1"/>
          </p:nvPr>
        </p:nvSpPr>
        <p:spPr>
          <a:xfrm>
            <a:off x="504001" y="1547999"/>
            <a:ext cx="5328000"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137" name="Foliennummer"/>
          <p:cNvSpPr txBox="1">
            <a:spLocks noGrp="1"/>
          </p:cNvSpPr>
          <p:nvPr>
            <p:ph type="sldNum" sz="quarter" idx="2"/>
          </p:nvPr>
        </p:nvSpPr>
        <p:spPr>
          <a:xfrm>
            <a:off x="11550640" y="6536750"/>
            <a:ext cx="139838" cy="127001"/>
          </a:xfrm>
          <a:prstGeom prst="rect">
            <a:avLst/>
          </a:prstGeom>
        </p:spPr>
        <p:txBody>
          <a:bodyPr lIns="0" tIns="0" rIns="0" bIns="0" anchor="t"/>
          <a:lstStyle>
            <a:lvl1pPr>
              <a:defRPr sz="900">
                <a:latin typeface="+mj-lt"/>
                <a:ea typeface="+mj-ea"/>
                <a:cs typeface="+mj-cs"/>
                <a:sym typeface="72 Brand"/>
              </a:defRPr>
            </a:lvl1pPr>
          </a:lstStyle>
          <a:p>
            <a:fld id="{86CB4B4D-7CA3-9044-876B-883B54F8677D}" type="slidenum">
              <a:t>‹#›</a:t>
            </a:fld>
            <a:endParaRPr/>
          </a:p>
        </p:txBody>
      </p:sp>
      <p:sp>
        <p:nvSpPr>
          <p:cNvPr id="138" name="Copyright Placeholder"/>
          <p:cNvSpPr txBox="1"/>
          <p:nvPr/>
        </p:nvSpPr>
        <p:spPr>
          <a:xfrm>
            <a:off x="504000" y="6542499"/>
            <a:ext cx="10155602" cy="1270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t>INTERNAL – SAP and Partners Only</a:t>
            </a:r>
          </a:p>
        </p:txBody>
      </p:sp>
      <p:sp>
        <p:nvSpPr>
          <p:cNvPr id="141" name="Insert page title (sentence case)"/>
          <p:cNvSpPr txBox="1">
            <a:spLocks noGrp="1"/>
          </p:cNvSpPr>
          <p:nvPr>
            <p:ph type="title" hasCustomPrompt="1"/>
          </p:nvPr>
        </p:nvSpPr>
        <p:spPr>
          <a:xfrm>
            <a:off x="504001" y="504000"/>
            <a:ext cx="11186477" cy="837401"/>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3122497613"/>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with Image">
    <p:spTree>
      <p:nvGrpSpPr>
        <p:cNvPr id="1" name=""/>
        <p:cNvGrpSpPr/>
        <p:nvPr/>
      </p:nvGrpSpPr>
      <p:grpSpPr>
        <a:xfrm>
          <a:off x="0" y="0"/>
          <a:ext cx="0" cy="0"/>
          <a:chOff x="0" y="0"/>
          <a:chExt cx="0" cy="0"/>
        </a:xfrm>
      </p:grpSpPr>
      <p:pic>
        <p:nvPicPr>
          <p:cNvPr id="90" name="Bild"/>
          <p:cNvPicPr>
            <a:picLocks noChangeAspect="1"/>
          </p:cNvPicPr>
          <p:nvPr userDrawn="1"/>
        </p:nvPicPr>
        <p:blipFill rotWithShape="1">
          <a:blip r:embed="rId2" cstate="print">
            <a:extLst>
              <a:ext uri="{28A0092B-C50C-407E-A947-70E740481C1C}">
                <a14:useLocalDpi xmlns:a14="http://schemas.microsoft.com/office/drawing/2010/main" val="0"/>
              </a:ext>
            </a:extLst>
          </a:blip>
          <a:srcRect b="6379"/>
          <a:stretch/>
        </p:blipFill>
        <p:spPr>
          <a:xfrm>
            <a:off x="3890682" y="2226047"/>
            <a:ext cx="8373035" cy="4631953"/>
          </a:xfrm>
          <a:prstGeom prst="rect">
            <a:avLst/>
          </a:prstGeom>
          <a:ln w="12700">
            <a:miter lim="400000"/>
          </a:ln>
        </p:spPr>
      </p:pic>
      <p:sp>
        <p:nvSpPr>
          <p:cNvPr id="2" name="Textebene 1…">
            <a:extLst>
              <a:ext uri="{FF2B5EF4-FFF2-40B4-BE49-F238E27FC236}">
                <a16:creationId xmlns:a16="http://schemas.microsoft.com/office/drawing/2014/main" id="{B004A7A7-F14B-F662-D1A7-322C4E07C3F5}"/>
              </a:ext>
            </a:extLst>
          </p:cNvPr>
          <p:cNvSpPr txBox="1">
            <a:spLocks noGrp="1"/>
          </p:cNvSpPr>
          <p:nvPr>
            <p:ph type="body" idx="10" hasCustomPrompt="1"/>
          </p:nvPr>
        </p:nvSpPr>
        <p:spPr>
          <a:xfrm>
            <a:off x="504000" y="1547999"/>
            <a:ext cx="6115461" cy="4787901"/>
          </a:xfrm>
          <a:prstGeom prst="rect">
            <a:avLst/>
          </a:prstGeom>
        </p:spPr>
        <p:txBody>
          <a:bodyPr>
            <a:normAutofit/>
          </a:bodyPr>
          <a:lstStyle/>
          <a:p>
            <a:r>
              <a:t>Start typing to add text without a bullet point. To add a bullet point, place the cursor at the start of this line and press tab.</a:t>
            </a:r>
          </a:p>
          <a:p>
            <a:pPr lvl="1"/>
            <a:endParaRPr/>
          </a:p>
          <a:p>
            <a:pPr lvl="2"/>
            <a:endParaRPr/>
          </a:p>
          <a:p>
            <a:pPr lvl="3"/>
            <a:endParaRPr/>
          </a:p>
          <a:p>
            <a:pPr lvl="4"/>
            <a:endParaRPr/>
          </a:p>
        </p:txBody>
      </p:sp>
      <p:sp>
        <p:nvSpPr>
          <p:cNvPr id="89" name="Insert page title (sentence case)"/>
          <p:cNvSpPr txBox="1">
            <a:spLocks noGrp="1"/>
          </p:cNvSpPr>
          <p:nvPr>
            <p:ph type="title" hasCustomPrompt="1"/>
          </p:nvPr>
        </p:nvSpPr>
        <p:spPr>
          <a:xfrm>
            <a:off x="504001" y="504000"/>
            <a:ext cx="6115460" cy="837501"/>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1315775360"/>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and Image">
    <p:spTree>
      <p:nvGrpSpPr>
        <p:cNvPr id="1" name=""/>
        <p:cNvGrpSpPr/>
        <p:nvPr/>
      </p:nvGrpSpPr>
      <p:grpSpPr>
        <a:xfrm>
          <a:off x="0" y="0"/>
          <a:ext cx="0" cy="0"/>
          <a:chOff x="0" y="0"/>
          <a:chExt cx="0" cy="0"/>
        </a:xfrm>
      </p:grpSpPr>
      <p:sp>
        <p:nvSpPr>
          <p:cNvPr id="97" name="Title square photo layout"/>
          <p:cNvSpPr txBox="1">
            <a:spLocks noGrp="1"/>
          </p:cNvSpPr>
          <p:nvPr>
            <p:ph type="title" hasCustomPrompt="1"/>
          </p:nvPr>
        </p:nvSpPr>
        <p:spPr>
          <a:xfrm>
            <a:off x="504000" y="1963447"/>
            <a:ext cx="3983542" cy="2931106"/>
          </a:xfrm>
          <a:prstGeom prst="rect">
            <a:avLst/>
          </a:prstGeom>
        </p:spPr>
        <p:txBody>
          <a:bodyPr anchor="ctr"/>
          <a:lstStyle>
            <a:lvl1pPr>
              <a:lnSpc>
                <a:spcPct val="90000"/>
              </a:lnSpc>
            </a:lvl1pPr>
          </a:lstStyle>
          <a:p>
            <a:r>
              <a:t>Title square photo layout</a:t>
            </a:r>
          </a:p>
        </p:txBody>
      </p:sp>
      <p:sp>
        <p:nvSpPr>
          <p:cNvPr id="98" name="Bild"/>
          <p:cNvSpPr>
            <a:spLocks noGrp="1"/>
          </p:cNvSpPr>
          <p:nvPr>
            <p:ph type="pic" idx="21"/>
          </p:nvPr>
        </p:nvSpPr>
        <p:spPr>
          <a:xfrm>
            <a:off x="5347622" y="0"/>
            <a:ext cx="6855779" cy="6858000"/>
          </a:xfrm>
          <a:prstGeom prst="rect">
            <a:avLst/>
          </a:prstGeom>
        </p:spPr>
        <p:txBody>
          <a:bodyPr lIns="91439" tIns="45719" rIns="91439" bIns="45719"/>
          <a:lstStyle/>
          <a:p>
            <a:r>
              <a:rPr lang="en-US"/>
              <a:t>Click icon to add picture</a:t>
            </a:r>
            <a:endParaRPr/>
          </a:p>
        </p:txBody>
      </p:sp>
    </p:spTree>
    <p:extLst>
      <p:ext uri="{BB962C8B-B14F-4D97-AF65-F5344CB8AC3E}">
        <p14:creationId xmlns:p14="http://schemas.microsoft.com/office/powerpoint/2010/main" val="157452077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pic>
        <p:nvPicPr>
          <p:cNvPr id="106"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2797" y="2795261"/>
            <a:ext cx="5086747" cy="4069289"/>
          </a:xfrm>
          <a:prstGeom prst="rect">
            <a:avLst/>
          </a:prstGeom>
          <a:ln w="12700">
            <a:miter lim="400000"/>
          </a:ln>
        </p:spPr>
      </p:pic>
      <p:sp>
        <p:nvSpPr>
          <p:cNvPr id="110" name="Textebene 1…"/>
          <p:cNvSpPr txBox="1">
            <a:spLocks noGrp="1"/>
          </p:cNvSpPr>
          <p:nvPr>
            <p:ph type="body" sz="half" idx="1" hasCustomPrompt="1"/>
          </p:nvPr>
        </p:nvSpPr>
        <p:spPr>
          <a:xfrm>
            <a:off x="504001" y="1548000"/>
            <a:ext cx="4833605" cy="4386636"/>
          </a:xfrm>
          <a:prstGeom prst="rect">
            <a:avLst/>
          </a:prstGeom>
        </p:spPr>
        <p:txBody>
          <a:bodyPr>
            <a:normAutofit/>
          </a:bodyPr>
          <a:lstStyle/>
          <a:p>
            <a:r>
              <a:rPr lang="en-US"/>
              <a:t>Text only no graphic</a:t>
            </a:r>
            <a:endParaRPr/>
          </a:p>
          <a:p>
            <a:pPr lvl="1"/>
            <a:endParaRPr/>
          </a:p>
          <a:p>
            <a:pPr lvl="2"/>
            <a:endParaRPr/>
          </a:p>
          <a:p>
            <a:pPr lvl="3"/>
            <a:endParaRPr/>
          </a:p>
          <a:p>
            <a:pPr lvl="4"/>
            <a:endParaRPr/>
          </a:p>
        </p:txBody>
      </p:sp>
      <p:sp>
        <p:nvSpPr>
          <p:cNvPr id="2" name="Insert page title (sentence case)">
            <a:extLst>
              <a:ext uri="{FF2B5EF4-FFF2-40B4-BE49-F238E27FC236}">
                <a16:creationId xmlns:a16="http://schemas.microsoft.com/office/drawing/2014/main" id="{F9341891-BE1C-BCB8-9EA8-7ED90000AEFD}"/>
              </a:ext>
            </a:extLst>
          </p:cNvPr>
          <p:cNvSpPr txBox="1">
            <a:spLocks noGrp="1"/>
          </p:cNvSpPr>
          <p:nvPr>
            <p:ph type="title" hasCustomPrompt="1"/>
          </p:nvPr>
        </p:nvSpPr>
        <p:spPr>
          <a:xfrm>
            <a:off x="504001" y="504000"/>
            <a:ext cx="11186477" cy="369333"/>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3301918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Nur Titel">
    <p:spTree>
      <p:nvGrpSpPr>
        <p:cNvPr id="1" name=""/>
        <p:cNvGrpSpPr/>
        <p:nvPr/>
      </p:nvGrpSpPr>
      <p:grpSpPr>
        <a:xfrm>
          <a:off x="0" y="0"/>
          <a:ext cx="0" cy="0"/>
          <a:chOff x="0" y="0"/>
          <a:chExt cx="0" cy="0"/>
        </a:xfrm>
      </p:grpSpPr>
      <p:sp>
        <p:nvSpPr>
          <p:cNvPr id="120" name="Insert page title (sentence case)"/>
          <p:cNvSpPr txBox="1">
            <a:spLocks noGrp="1"/>
          </p:cNvSpPr>
          <p:nvPr>
            <p:ph type="title" hasCustomPrompt="1"/>
          </p:nvPr>
        </p:nvSpPr>
        <p:spPr>
          <a:xfrm>
            <a:off x="504001" y="504000"/>
            <a:ext cx="11186477" cy="369333"/>
          </a:xfrm>
          <a:prstGeom prst="rect">
            <a:avLst/>
          </a:prstGeom>
        </p:spPr>
        <p:txBody>
          <a:bodyPr lIns="0"/>
          <a:lstStyle>
            <a:lvl1pPr>
              <a:defRPr sz="2400"/>
            </a:lvl1pPr>
          </a:lstStyle>
          <a:p>
            <a:r>
              <a:t>Insert page title (sentence case)</a:t>
            </a:r>
          </a:p>
        </p:txBody>
      </p:sp>
    </p:spTree>
    <p:extLst>
      <p:ext uri="{BB962C8B-B14F-4D97-AF65-F5344CB8AC3E}">
        <p14:creationId xmlns:p14="http://schemas.microsoft.com/office/powerpoint/2010/main" val="719646923"/>
      </p:ext>
    </p:extLst>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5.xml"/><Relationship Id="rId21" Type="http://schemas.openxmlformats.org/officeDocument/2006/relationships/slideLayout" Target="../slideLayouts/slideLayout21.xml"/><Relationship Id="rId42" Type="http://schemas.openxmlformats.org/officeDocument/2006/relationships/tags" Target="../tags/tag10.xml"/><Relationship Id="rId63" Type="http://schemas.openxmlformats.org/officeDocument/2006/relationships/tags" Target="../tags/tag31.xml"/><Relationship Id="rId84" Type="http://schemas.openxmlformats.org/officeDocument/2006/relationships/tags" Target="../tags/tag52.xml"/><Relationship Id="rId138" Type="http://schemas.openxmlformats.org/officeDocument/2006/relationships/tags" Target="../tags/tag106.xml"/><Relationship Id="rId107" Type="http://schemas.openxmlformats.org/officeDocument/2006/relationships/tags" Target="../tags/tag75.xml"/><Relationship Id="rId11" Type="http://schemas.openxmlformats.org/officeDocument/2006/relationships/slideLayout" Target="../slideLayouts/slideLayout11.xml"/><Relationship Id="rId32" Type="http://schemas.openxmlformats.org/officeDocument/2006/relationships/theme" Target="../theme/theme1.xml"/><Relationship Id="rId53" Type="http://schemas.openxmlformats.org/officeDocument/2006/relationships/tags" Target="../tags/tag21.xml"/><Relationship Id="rId74" Type="http://schemas.openxmlformats.org/officeDocument/2006/relationships/tags" Target="../tags/tag42.xml"/><Relationship Id="rId128" Type="http://schemas.openxmlformats.org/officeDocument/2006/relationships/tags" Target="../tags/tag96.xml"/><Relationship Id="rId149" Type="http://schemas.openxmlformats.org/officeDocument/2006/relationships/tags" Target="../tags/tag117.xml"/><Relationship Id="rId5" Type="http://schemas.openxmlformats.org/officeDocument/2006/relationships/slideLayout" Target="../slideLayouts/slideLayout5.xml"/><Relationship Id="rId95" Type="http://schemas.openxmlformats.org/officeDocument/2006/relationships/tags" Target="../tags/tag63.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1.xml"/><Relationship Id="rId48" Type="http://schemas.openxmlformats.org/officeDocument/2006/relationships/tags" Target="../tags/tag16.xml"/><Relationship Id="rId64" Type="http://schemas.openxmlformats.org/officeDocument/2006/relationships/tags" Target="../tags/tag32.xml"/><Relationship Id="rId69" Type="http://schemas.openxmlformats.org/officeDocument/2006/relationships/tags" Target="../tags/tag37.xml"/><Relationship Id="rId113" Type="http://schemas.openxmlformats.org/officeDocument/2006/relationships/tags" Target="../tags/tag81.xml"/><Relationship Id="rId118" Type="http://schemas.openxmlformats.org/officeDocument/2006/relationships/tags" Target="../tags/tag86.xml"/><Relationship Id="rId134" Type="http://schemas.openxmlformats.org/officeDocument/2006/relationships/tags" Target="../tags/tag102.xml"/><Relationship Id="rId139" Type="http://schemas.openxmlformats.org/officeDocument/2006/relationships/tags" Target="../tags/tag107.xml"/><Relationship Id="rId80" Type="http://schemas.openxmlformats.org/officeDocument/2006/relationships/tags" Target="../tags/tag48.xml"/><Relationship Id="rId85" Type="http://schemas.openxmlformats.org/officeDocument/2006/relationships/tags" Target="../tags/tag53.xml"/><Relationship Id="rId150" Type="http://schemas.openxmlformats.org/officeDocument/2006/relationships/tags" Target="../tags/tag118.xml"/><Relationship Id="rId155" Type="http://schemas.openxmlformats.org/officeDocument/2006/relationships/tags" Target="../tags/tag12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1.xml"/><Relationship Id="rId38" Type="http://schemas.openxmlformats.org/officeDocument/2006/relationships/tags" Target="../tags/tag6.xml"/><Relationship Id="rId59" Type="http://schemas.openxmlformats.org/officeDocument/2006/relationships/tags" Target="../tags/tag27.xml"/><Relationship Id="rId103" Type="http://schemas.openxmlformats.org/officeDocument/2006/relationships/tags" Target="../tags/tag71.xml"/><Relationship Id="rId108" Type="http://schemas.openxmlformats.org/officeDocument/2006/relationships/tags" Target="../tags/tag76.xml"/><Relationship Id="rId124" Type="http://schemas.openxmlformats.org/officeDocument/2006/relationships/tags" Target="../tags/tag92.xml"/><Relationship Id="rId129" Type="http://schemas.openxmlformats.org/officeDocument/2006/relationships/tags" Target="../tags/tag97.xml"/><Relationship Id="rId54" Type="http://schemas.openxmlformats.org/officeDocument/2006/relationships/tags" Target="../tags/tag22.xml"/><Relationship Id="rId70" Type="http://schemas.openxmlformats.org/officeDocument/2006/relationships/tags" Target="../tags/tag38.xml"/><Relationship Id="rId75" Type="http://schemas.openxmlformats.org/officeDocument/2006/relationships/tags" Target="../tags/tag43.xml"/><Relationship Id="rId91" Type="http://schemas.openxmlformats.org/officeDocument/2006/relationships/tags" Target="../tags/tag59.xml"/><Relationship Id="rId96" Type="http://schemas.openxmlformats.org/officeDocument/2006/relationships/tags" Target="../tags/tag64.xml"/><Relationship Id="rId140" Type="http://schemas.openxmlformats.org/officeDocument/2006/relationships/tags" Target="../tags/tag108.xml"/><Relationship Id="rId145" Type="http://schemas.openxmlformats.org/officeDocument/2006/relationships/tags" Target="../tags/tag113.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7.xml"/><Relationship Id="rId114" Type="http://schemas.openxmlformats.org/officeDocument/2006/relationships/tags" Target="../tags/tag82.xml"/><Relationship Id="rId119" Type="http://schemas.openxmlformats.org/officeDocument/2006/relationships/tags" Target="../tags/tag87.xml"/><Relationship Id="rId44" Type="http://schemas.openxmlformats.org/officeDocument/2006/relationships/tags" Target="../tags/tag12.xml"/><Relationship Id="rId60" Type="http://schemas.openxmlformats.org/officeDocument/2006/relationships/tags" Target="../tags/tag28.xml"/><Relationship Id="rId65" Type="http://schemas.openxmlformats.org/officeDocument/2006/relationships/tags" Target="../tags/tag33.xml"/><Relationship Id="rId81" Type="http://schemas.openxmlformats.org/officeDocument/2006/relationships/tags" Target="../tags/tag49.xml"/><Relationship Id="rId86" Type="http://schemas.openxmlformats.org/officeDocument/2006/relationships/tags" Target="../tags/tag54.xml"/><Relationship Id="rId130" Type="http://schemas.openxmlformats.org/officeDocument/2006/relationships/tags" Target="../tags/tag98.xml"/><Relationship Id="rId135" Type="http://schemas.openxmlformats.org/officeDocument/2006/relationships/tags" Target="../tags/tag103.xml"/><Relationship Id="rId151" Type="http://schemas.openxmlformats.org/officeDocument/2006/relationships/tags" Target="../tags/tag11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7.xml"/><Relationship Id="rId109" Type="http://schemas.openxmlformats.org/officeDocument/2006/relationships/tags" Target="../tags/tag77.xml"/><Relationship Id="rId34" Type="http://schemas.openxmlformats.org/officeDocument/2006/relationships/tags" Target="../tags/tag2.xml"/><Relationship Id="rId50" Type="http://schemas.openxmlformats.org/officeDocument/2006/relationships/tags" Target="../tags/tag18.xml"/><Relationship Id="rId55" Type="http://schemas.openxmlformats.org/officeDocument/2006/relationships/tags" Target="../tags/tag23.xml"/><Relationship Id="rId76" Type="http://schemas.openxmlformats.org/officeDocument/2006/relationships/tags" Target="../tags/tag44.xml"/><Relationship Id="rId97" Type="http://schemas.openxmlformats.org/officeDocument/2006/relationships/tags" Target="../tags/tag65.xml"/><Relationship Id="rId104" Type="http://schemas.openxmlformats.org/officeDocument/2006/relationships/tags" Target="../tags/tag72.xml"/><Relationship Id="rId120" Type="http://schemas.openxmlformats.org/officeDocument/2006/relationships/tags" Target="../tags/tag88.xml"/><Relationship Id="rId125" Type="http://schemas.openxmlformats.org/officeDocument/2006/relationships/tags" Target="../tags/tag93.xml"/><Relationship Id="rId141" Type="http://schemas.openxmlformats.org/officeDocument/2006/relationships/tags" Target="../tags/tag109.xml"/><Relationship Id="rId146" Type="http://schemas.openxmlformats.org/officeDocument/2006/relationships/tags" Target="../tags/tag114.xml"/><Relationship Id="rId7" Type="http://schemas.openxmlformats.org/officeDocument/2006/relationships/slideLayout" Target="../slideLayouts/slideLayout7.xml"/><Relationship Id="rId71" Type="http://schemas.openxmlformats.org/officeDocument/2006/relationships/tags" Target="../tags/tag39.xml"/><Relationship Id="rId92" Type="http://schemas.openxmlformats.org/officeDocument/2006/relationships/tags" Target="../tags/tag60.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8.xml"/><Relationship Id="rId45" Type="http://schemas.openxmlformats.org/officeDocument/2006/relationships/tags" Target="../tags/tag13.xml"/><Relationship Id="rId66" Type="http://schemas.openxmlformats.org/officeDocument/2006/relationships/tags" Target="../tags/tag34.xml"/><Relationship Id="rId87" Type="http://schemas.openxmlformats.org/officeDocument/2006/relationships/tags" Target="../tags/tag55.xml"/><Relationship Id="rId110" Type="http://schemas.openxmlformats.org/officeDocument/2006/relationships/tags" Target="../tags/tag78.xml"/><Relationship Id="rId115" Type="http://schemas.openxmlformats.org/officeDocument/2006/relationships/tags" Target="../tags/tag83.xml"/><Relationship Id="rId131" Type="http://schemas.openxmlformats.org/officeDocument/2006/relationships/tags" Target="../tags/tag99.xml"/><Relationship Id="rId136" Type="http://schemas.openxmlformats.org/officeDocument/2006/relationships/tags" Target="../tags/tag104.xml"/><Relationship Id="rId61" Type="http://schemas.openxmlformats.org/officeDocument/2006/relationships/tags" Target="../tags/tag29.xml"/><Relationship Id="rId82" Type="http://schemas.openxmlformats.org/officeDocument/2006/relationships/tags" Target="../tags/tag50.xml"/><Relationship Id="rId152" Type="http://schemas.openxmlformats.org/officeDocument/2006/relationships/tags" Target="../tags/tag12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tags" Target="../tags/tag3.xml"/><Relationship Id="rId56" Type="http://schemas.openxmlformats.org/officeDocument/2006/relationships/tags" Target="../tags/tag24.xml"/><Relationship Id="rId77" Type="http://schemas.openxmlformats.org/officeDocument/2006/relationships/tags" Target="../tags/tag45.xml"/><Relationship Id="rId100" Type="http://schemas.openxmlformats.org/officeDocument/2006/relationships/tags" Target="../tags/tag68.xml"/><Relationship Id="rId105" Type="http://schemas.openxmlformats.org/officeDocument/2006/relationships/tags" Target="../tags/tag73.xml"/><Relationship Id="rId126" Type="http://schemas.openxmlformats.org/officeDocument/2006/relationships/tags" Target="../tags/tag94.xml"/><Relationship Id="rId147" Type="http://schemas.openxmlformats.org/officeDocument/2006/relationships/tags" Target="../tags/tag115.xml"/><Relationship Id="rId8" Type="http://schemas.openxmlformats.org/officeDocument/2006/relationships/slideLayout" Target="../slideLayouts/slideLayout8.xml"/><Relationship Id="rId51" Type="http://schemas.openxmlformats.org/officeDocument/2006/relationships/tags" Target="../tags/tag19.xml"/><Relationship Id="rId72" Type="http://schemas.openxmlformats.org/officeDocument/2006/relationships/tags" Target="../tags/tag40.xml"/><Relationship Id="rId93" Type="http://schemas.openxmlformats.org/officeDocument/2006/relationships/tags" Target="../tags/tag61.xml"/><Relationship Id="rId98" Type="http://schemas.openxmlformats.org/officeDocument/2006/relationships/tags" Target="../tags/tag66.xml"/><Relationship Id="rId121" Type="http://schemas.openxmlformats.org/officeDocument/2006/relationships/tags" Target="../tags/tag89.xml"/><Relationship Id="rId142" Type="http://schemas.openxmlformats.org/officeDocument/2006/relationships/tags" Target="../tags/tag110.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4.xml"/><Relationship Id="rId67" Type="http://schemas.openxmlformats.org/officeDocument/2006/relationships/tags" Target="../tags/tag35.xml"/><Relationship Id="rId116" Type="http://schemas.openxmlformats.org/officeDocument/2006/relationships/tags" Target="../tags/tag84.xml"/><Relationship Id="rId137" Type="http://schemas.openxmlformats.org/officeDocument/2006/relationships/tags" Target="../tags/tag105.xml"/><Relationship Id="rId20" Type="http://schemas.openxmlformats.org/officeDocument/2006/relationships/slideLayout" Target="../slideLayouts/slideLayout20.xml"/><Relationship Id="rId41" Type="http://schemas.openxmlformats.org/officeDocument/2006/relationships/tags" Target="../tags/tag9.xml"/><Relationship Id="rId62" Type="http://schemas.openxmlformats.org/officeDocument/2006/relationships/tags" Target="../tags/tag30.xml"/><Relationship Id="rId83" Type="http://schemas.openxmlformats.org/officeDocument/2006/relationships/tags" Target="../tags/tag51.xml"/><Relationship Id="rId88" Type="http://schemas.openxmlformats.org/officeDocument/2006/relationships/tags" Target="../tags/tag56.xml"/><Relationship Id="rId111" Type="http://schemas.openxmlformats.org/officeDocument/2006/relationships/tags" Target="../tags/tag79.xml"/><Relationship Id="rId132" Type="http://schemas.openxmlformats.org/officeDocument/2006/relationships/tags" Target="../tags/tag100.xml"/><Relationship Id="rId153" Type="http://schemas.openxmlformats.org/officeDocument/2006/relationships/tags" Target="../tags/tag121.xml"/><Relationship Id="rId15" Type="http://schemas.openxmlformats.org/officeDocument/2006/relationships/slideLayout" Target="../slideLayouts/slideLayout15.xml"/><Relationship Id="rId36" Type="http://schemas.openxmlformats.org/officeDocument/2006/relationships/tags" Target="../tags/tag4.xml"/><Relationship Id="rId57" Type="http://schemas.openxmlformats.org/officeDocument/2006/relationships/tags" Target="../tags/tag25.xml"/><Relationship Id="rId106" Type="http://schemas.openxmlformats.org/officeDocument/2006/relationships/tags" Target="../tags/tag74.xml"/><Relationship Id="rId127" Type="http://schemas.openxmlformats.org/officeDocument/2006/relationships/tags" Target="../tags/tag95.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20.xml"/><Relationship Id="rId73" Type="http://schemas.openxmlformats.org/officeDocument/2006/relationships/tags" Target="../tags/tag41.xml"/><Relationship Id="rId78" Type="http://schemas.openxmlformats.org/officeDocument/2006/relationships/tags" Target="../tags/tag46.xml"/><Relationship Id="rId94" Type="http://schemas.openxmlformats.org/officeDocument/2006/relationships/tags" Target="../tags/tag62.xml"/><Relationship Id="rId99" Type="http://schemas.openxmlformats.org/officeDocument/2006/relationships/tags" Target="../tags/tag67.xml"/><Relationship Id="rId101" Type="http://schemas.openxmlformats.org/officeDocument/2006/relationships/tags" Target="../tags/tag69.xml"/><Relationship Id="rId122" Type="http://schemas.openxmlformats.org/officeDocument/2006/relationships/tags" Target="../tags/tag90.xml"/><Relationship Id="rId143" Type="http://schemas.openxmlformats.org/officeDocument/2006/relationships/tags" Target="../tags/tag111.xml"/><Relationship Id="rId148" Type="http://schemas.openxmlformats.org/officeDocument/2006/relationships/tags" Target="../tags/tag116.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5.xml"/><Relationship Id="rId68" Type="http://schemas.openxmlformats.org/officeDocument/2006/relationships/tags" Target="../tags/tag36.xml"/><Relationship Id="rId89" Type="http://schemas.openxmlformats.org/officeDocument/2006/relationships/tags" Target="../tags/tag57.xml"/><Relationship Id="rId112" Type="http://schemas.openxmlformats.org/officeDocument/2006/relationships/tags" Target="../tags/tag80.xml"/><Relationship Id="rId133" Type="http://schemas.openxmlformats.org/officeDocument/2006/relationships/tags" Target="../tags/tag101.xml"/><Relationship Id="rId154" Type="http://schemas.openxmlformats.org/officeDocument/2006/relationships/tags" Target="../tags/tag122.xml"/><Relationship Id="rId16" Type="http://schemas.openxmlformats.org/officeDocument/2006/relationships/slideLayout" Target="../slideLayouts/slideLayout16.xml"/><Relationship Id="rId37" Type="http://schemas.openxmlformats.org/officeDocument/2006/relationships/tags" Target="../tags/tag5.xml"/><Relationship Id="rId58" Type="http://schemas.openxmlformats.org/officeDocument/2006/relationships/tags" Target="../tags/tag26.xml"/><Relationship Id="rId79" Type="http://schemas.openxmlformats.org/officeDocument/2006/relationships/tags" Target="../tags/tag47.xml"/><Relationship Id="rId102" Type="http://schemas.openxmlformats.org/officeDocument/2006/relationships/tags" Target="../tags/tag70.xml"/><Relationship Id="rId123" Type="http://schemas.openxmlformats.org/officeDocument/2006/relationships/tags" Target="../tags/tag91.xml"/><Relationship Id="rId144" Type="http://schemas.openxmlformats.org/officeDocument/2006/relationships/tags" Target="../tags/tag112.xml"/><Relationship Id="rId90" Type="http://schemas.openxmlformats.org/officeDocument/2006/relationships/tags" Target="../tags/tag58.xml"/></Relationships>
</file>

<file path=ppt/slideMasters/_rels/slideMaster2.xml.rels><?xml version="1.0" encoding="UTF-8" standalone="yes"?>
<Relationships xmlns="http://schemas.openxmlformats.org/package/2006/relationships"><Relationship Id="rId117" Type="http://schemas.openxmlformats.org/officeDocument/2006/relationships/tags" Target="../tags/tag218.xml"/><Relationship Id="rId21" Type="http://schemas.openxmlformats.org/officeDocument/2006/relationships/slideLayout" Target="../slideLayouts/slideLayout52.xml"/><Relationship Id="rId42" Type="http://schemas.openxmlformats.org/officeDocument/2006/relationships/tags" Target="../tags/tag143.xml"/><Relationship Id="rId63" Type="http://schemas.openxmlformats.org/officeDocument/2006/relationships/tags" Target="../tags/tag164.xml"/><Relationship Id="rId84" Type="http://schemas.openxmlformats.org/officeDocument/2006/relationships/tags" Target="../tags/tag185.xml"/><Relationship Id="rId138" Type="http://schemas.openxmlformats.org/officeDocument/2006/relationships/tags" Target="../tags/tag239.xml"/><Relationship Id="rId107" Type="http://schemas.openxmlformats.org/officeDocument/2006/relationships/tags" Target="../tags/tag208.xml"/><Relationship Id="rId11" Type="http://schemas.openxmlformats.org/officeDocument/2006/relationships/slideLayout" Target="../slideLayouts/slideLayout42.xml"/><Relationship Id="rId32" Type="http://schemas.openxmlformats.org/officeDocument/2006/relationships/tags" Target="../tags/tag133.xml"/><Relationship Id="rId53" Type="http://schemas.openxmlformats.org/officeDocument/2006/relationships/tags" Target="../tags/tag154.xml"/><Relationship Id="rId74" Type="http://schemas.openxmlformats.org/officeDocument/2006/relationships/tags" Target="../tags/tag175.xml"/><Relationship Id="rId128" Type="http://schemas.openxmlformats.org/officeDocument/2006/relationships/tags" Target="../tags/tag229.xml"/><Relationship Id="rId5" Type="http://schemas.openxmlformats.org/officeDocument/2006/relationships/slideLayout" Target="../slideLayouts/slideLayout36.xml"/><Relationship Id="rId90" Type="http://schemas.openxmlformats.org/officeDocument/2006/relationships/tags" Target="../tags/tag191.xml"/><Relationship Id="rId95" Type="http://schemas.openxmlformats.org/officeDocument/2006/relationships/tags" Target="../tags/tag196.xml"/><Relationship Id="rId22" Type="http://schemas.openxmlformats.org/officeDocument/2006/relationships/theme" Target="../theme/theme2.xml"/><Relationship Id="rId27" Type="http://schemas.openxmlformats.org/officeDocument/2006/relationships/tags" Target="../tags/tag128.xml"/><Relationship Id="rId43" Type="http://schemas.openxmlformats.org/officeDocument/2006/relationships/tags" Target="../tags/tag144.xml"/><Relationship Id="rId48" Type="http://schemas.openxmlformats.org/officeDocument/2006/relationships/tags" Target="../tags/tag149.xml"/><Relationship Id="rId64" Type="http://schemas.openxmlformats.org/officeDocument/2006/relationships/tags" Target="../tags/tag165.xml"/><Relationship Id="rId69" Type="http://schemas.openxmlformats.org/officeDocument/2006/relationships/tags" Target="../tags/tag170.xml"/><Relationship Id="rId113" Type="http://schemas.openxmlformats.org/officeDocument/2006/relationships/tags" Target="../tags/tag214.xml"/><Relationship Id="rId118" Type="http://schemas.openxmlformats.org/officeDocument/2006/relationships/tags" Target="../tags/tag219.xml"/><Relationship Id="rId134" Type="http://schemas.openxmlformats.org/officeDocument/2006/relationships/tags" Target="../tags/tag235.xml"/><Relationship Id="rId139" Type="http://schemas.openxmlformats.org/officeDocument/2006/relationships/tags" Target="../tags/tag240.xml"/><Relationship Id="rId80" Type="http://schemas.openxmlformats.org/officeDocument/2006/relationships/tags" Target="../tags/tag181.xml"/><Relationship Id="rId85" Type="http://schemas.openxmlformats.org/officeDocument/2006/relationships/tags" Target="../tags/tag186.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33" Type="http://schemas.openxmlformats.org/officeDocument/2006/relationships/tags" Target="../tags/tag134.xml"/><Relationship Id="rId38" Type="http://schemas.openxmlformats.org/officeDocument/2006/relationships/tags" Target="../tags/tag139.xml"/><Relationship Id="rId59" Type="http://schemas.openxmlformats.org/officeDocument/2006/relationships/tags" Target="../tags/tag160.xml"/><Relationship Id="rId103" Type="http://schemas.openxmlformats.org/officeDocument/2006/relationships/tags" Target="../tags/tag204.xml"/><Relationship Id="rId108" Type="http://schemas.openxmlformats.org/officeDocument/2006/relationships/tags" Target="../tags/tag209.xml"/><Relationship Id="rId124" Type="http://schemas.openxmlformats.org/officeDocument/2006/relationships/tags" Target="../tags/tag225.xml"/><Relationship Id="rId129" Type="http://schemas.openxmlformats.org/officeDocument/2006/relationships/tags" Target="../tags/tag230.xml"/><Relationship Id="rId54" Type="http://schemas.openxmlformats.org/officeDocument/2006/relationships/tags" Target="../tags/tag155.xml"/><Relationship Id="rId70" Type="http://schemas.openxmlformats.org/officeDocument/2006/relationships/tags" Target="../tags/tag171.xml"/><Relationship Id="rId75" Type="http://schemas.openxmlformats.org/officeDocument/2006/relationships/tags" Target="../tags/tag176.xml"/><Relationship Id="rId91" Type="http://schemas.openxmlformats.org/officeDocument/2006/relationships/tags" Target="../tags/tag192.xml"/><Relationship Id="rId96" Type="http://schemas.openxmlformats.org/officeDocument/2006/relationships/tags" Target="../tags/tag197.xml"/><Relationship Id="rId140" Type="http://schemas.openxmlformats.org/officeDocument/2006/relationships/tags" Target="../tags/tag241.xml"/><Relationship Id="rId145" Type="http://schemas.openxmlformats.org/officeDocument/2006/relationships/tags" Target="../tags/tag24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23" Type="http://schemas.openxmlformats.org/officeDocument/2006/relationships/tags" Target="../tags/tag124.xml"/><Relationship Id="rId28" Type="http://schemas.openxmlformats.org/officeDocument/2006/relationships/tags" Target="../tags/tag129.xml"/><Relationship Id="rId49" Type="http://schemas.openxmlformats.org/officeDocument/2006/relationships/tags" Target="../tags/tag150.xml"/><Relationship Id="rId114" Type="http://schemas.openxmlformats.org/officeDocument/2006/relationships/tags" Target="../tags/tag215.xml"/><Relationship Id="rId119" Type="http://schemas.openxmlformats.org/officeDocument/2006/relationships/tags" Target="../tags/tag220.xml"/><Relationship Id="rId44" Type="http://schemas.openxmlformats.org/officeDocument/2006/relationships/tags" Target="../tags/tag145.xml"/><Relationship Id="rId60" Type="http://schemas.openxmlformats.org/officeDocument/2006/relationships/tags" Target="../tags/tag161.xml"/><Relationship Id="rId65" Type="http://schemas.openxmlformats.org/officeDocument/2006/relationships/tags" Target="../tags/tag166.xml"/><Relationship Id="rId81" Type="http://schemas.openxmlformats.org/officeDocument/2006/relationships/tags" Target="../tags/tag182.xml"/><Relationship Id="rId86" Type="http://schemas.openxmlformats.org/officeDocument/2006/relationships/tags" Target="../tags/tag187.xml"/><Relationship Id="rId130" Type="http://schemas.openxmlformats.org/officeDocument/2006/relationships/tags" Target="../tags/tag231.xml"/><Relationship Id="rId135" Type="http://schemas.openxmlformats.org/officeDocument/2006/relationships/tags" Target="../tags/tag236.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tags" Target="../tags/tag140.xml"/><Relationship Id="rId109" Type="http://schemas.openxmlformats.org/officeDocument/2006/relationships/tags" Target="../tags/tag210.xml"/><Relationship Id="rId34" Type="http://schemas.openxmlformats.org/officeDocument/2006/relationships/tags" Target="../tags/tag135.xml"/><Relationship Id="rId50" Type="http://schemas.openxmlformats.org/officeDocument/2006/relationships/tags" Target="../tags/tag151.xml"/><Relationship Id="rId55" Type="http://schemas.openxmlformats.org/officeDocument/2006/relationships/tags" Target="../tags/tag156.xml"/><Relationship Id="rId76" Type="http://schemas.openxmlformats.org/officeDocument/2006/relationships/tags" Target="../tags/tag177.xml"/><Relationship Id="rId97" Type="http://schemas.openxmlformats.org/officeDocument/2006/relationships/tags" Target="../tags/tag198.xml"/><Relationship Id="rId104" Type="http://schemas.openxmlformats.org/officeDocument/2006/relationships/tags" Target="../tags/tag205.xml"/><Relationship Id="rId120" Type="http://schemas.openxmlformats.org/officeDocument/2006/relationships/tags" Target="../tags/tag221.xml"/><Relationship Id="rId125" Type="http://schemas.openxmlformats.org/officeDocument/2006/relationships/tags" Target="../tags/tag226.xml"/><Relationship Id="rId141" Type="http://schemas.openxmlformats.org/officeDocument/2006/relationships/tags" Target="../tags/tag242.xml"/><Relationship Id="rId7" Type="http://schemas.openxmlformats.org/officeDocument/2006/relationships/slideLayout" Target="../slideLayouts/slideLayout38.xml"/><Relationship Id="rId71" Type="http://schemas.openxmlformats.org/officeDocument/2006/relationships/tags" Target="../tags/tag172.xml"/><Relationship Id="rId92" Type="http://schemas.openxmlformats.org/officeDocument/2006/relationships/tags" Target="../tags/tag193.xml"/><Relationship Id="rId2" Type="http://schemas.openxmlformats.org/officeDocument/2006/relationships/slideLayout" Target="../slideLayouts/slideLayout33.xml"/><Relationship Id="rId29" Type="http://schemas.openxmlformats.org/officeDocument/2006/relationships/tags" Target="../tags/tag130.xml"/><Relationship Id="rId24" Type="http://schemas.openxmlformats.org/officeDocument/2006/relationships/tags" Target="../tags/tag125.xml"/><Relationship Id="rId40" Type="http://schemas.openxmlformats.org/officeDocument/2006/relationships/tags" Target="../tags/tag141.xml"/><Relationship Id="rId45" Type="http://schemas.openxmlformats.org/officeDocument/2006/relationships/tags" Target="../tags/tag146.xml"/><Relationship Id="rId66" Type="http://schemas.openxmlformats.org/officeDocument/2006/relationships/tags" Target="../tags/tag167.xml"/><Relationship Id="rId87" Type="http://schemas.openxmlformats.org/officeDocument/2006/relationships/tags" Target="../tags/tag188.xml"/><Relationship Id="rId110" Type="http://schemas.openxmlformats.org/officeDocument/2006/relationships/tags" Target="../tags/tag211.xml"/><Relationship Id="rId115" Type="http://schemas.openxmlformats.org/officeDocument/2006/relationships/tags" Target="../tags/tag216.xml"/><Relationship Id="rId131" Type="http://schemas.openxmlformats.org/officeDocument/2006/relationships/tags" Target="../tags/tag232.xml"/><Relationship Id="rId136" Type="http://schemas.openxmlformats.org/officeDocument/2006/relationships/tags" Target="../tags/tag237.xml"/><Relationship Id="rId61" Type="http://schemas.openxmlformats.org/officeDocument/2006/relationships/tags" Target="../tags/tag162.xml"/><Relationship Id="rId82" Type="http://schemas.openxmlformats.org/officeDocument/2006/relationships/tags" Target="../tags/tag183.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30" Type="http://schemas.openxmlformats.org/officeDocument/2006/relationships/tags" Target="../tags/tag131.xml"/><Relationship Id="rId35" Type="http://schemas.openxmlformats.org/officeDocument/2006/relationships/tags" Target="../tags/tag136.xml"/><Relationship Id="rId56" Type="http://schemas.openxmlformats.org/officeDocument/2006/relationships/tags" Target="../tags/tag157.xml"/><Relationship Id="rId77" Type="http://schemas.openxmlformats.org/officeDocument/2006/relationships/tags" Target="../tags/tag178.xml"/><Relationship Id="rId100" Type="http://schemas.openxmlformats.org/officeDocument/2006/relationships/tags" Target="../tags/tag201.xml"/><Relationship Id="rId105" Type="http://schemas.openxmlformats.org/officeDocument/2006/relationships/tags" Target="../tags/tag206.xml"/><Relationship Id="rId126" Type="http://schemas.openxmlformats.org/officeDocument/2006/relationships/tags" Target="../tags/tag227.xml"/><Relationship Id="rId8" Type="http://schemas.openxmlformats.org/officeDocument/2006/relationships/slideLayout" Target="../slideLayouts/slideLayout39.xml"/><Relationship Id="rId51" Type="http://schemas.openxmlformats.org/officeDocument/2006/relationships/tags" Target="../tags/tag152.xml"/><Relationship Id="rId72" Type="http://schemas.openxmlformats.org/officeDocument/2006/relationships/tags" Target="../tags/tag173.xml"/><Relationship Id="rId93" Type="http://schemas.openxmlformats.org/officeDocument/2006/relationships/tags" Target="../tags/tag194.xml"/><Relationship Id="rId98" Type="http://schemas.openxmlformats.org/officeDocument/2006/relationships/tags" Target="../tags/tag199.xml"/><Relationship Id="rId121" Type="http://schemas.openxmlformats.org/officeDocument/2006/relationships/tags" Target="../tags/tag222.xml"/><Relationship Id="rId142" Type="http://schemas.openxmlformats.org/officeDocument/2006/relationships/tags" Target="../tags/tag243.xml"/><Relationship Id="rId3" Type="http://schemas.openxmlformats.org/officeDocument/2006/relationships/slideLayout" Target="../slideLayouts/slideLayout34.xml"/><Relationship Id="rId25" Type="http://schemas.openxmlformats.org/officeDocument/2006/relationships/tags" Target="../tags/tag126.xml"/><Relationship Id="rId46" Type="http://schemas.openxmlformats.org/officeDocument/2006/relationships/tags" Target="../tags/tag147.xml"/><Relationship Id="rId67" Type="http://schemas.openxmlformats.org/officeDocument/2006/relationships/tags" Target="../tags/tag168.xml"/><Relationship Id="rId116" Type="http://schemas.openxmlformats.org/officeDocument/2006/relationships/tags" Target="../tags/tag217.xml"/><Relationship Id="rId137" Type="http://schemas.openxmlformats.org/officeDocument/2006/relationships/tags" Target="../tags/tag238.xml"/><Relationship Id="rId20" Type="http://schemas.openxmlformats.org/officeDocument/2006/relationships/slideLayout" Target="../slideLayouts/slideLayout51.xml"/><Relationship Id="rId41" Type="http://schemas.openxmlformats.org/officeDocument/2006/relationships/tags" Target="../tags/tag142.xml"/><Relationship Id="rId62" Type="http://schemas.openxmlformats.org/officeDocument/2006/relationships/tags" Target="../tags/tag163.xml"/><Relationship Id="rId83" Type="http://schemas.openxmlformats.org/officeDocument/2006/relationships/tags" Target="../tags/tag184.xml"/><Relationship Id="rId88" Type="http://schemas.openxmlformats.org/officeDocument/2006/relationships/tags" Target="../tags/tag189.xml"/><Relationship Id="rId111" Type="http://schemas.openxmlformats.org/officeDocument/2006/relationships/tags" Target="../tags/tag212.xml"/><Relationship Id="rId132" Type="http://schemas.openxmlformats.org/officeDocument/2006/relationships/tags" Target="../tags/tag233.xml"/><Relationship Id="rId15" Type="http://schemas.openxmlformats.org/officeDocument/2006/relationships/slideLayout" Target="../slideLayouts/slideLayout46.xml"/><Relationship Id="rId36" Type="http://schemas.openxmlformats.org/officeDocument/2006/relationships/tags" Target="../tags/tag137.xml"/><Relationship Id="rId57" Type="http://schemas.openxmlformats.org/officeDocument/2006/relationships/tags" Target="../tags/tag158.xml"/><Relationship Id="rId106" Type="http://schemas.openxmlformats.org/officeDocument/2006/relationships/tags" Target="../tags/tag207.xml"/><Relationship Id="rId127" Type="http://schemas.openxmlformats.org/officeDocument/2006/relationships/tags" Target="../tags/tag228.xml"/><Relationship Id="rId10" Type="http://schemas.openxmlformats.org/officeDocument/2006/relationships/slideLayout" Target="../slideLayouts/slideLayout41.xml"/><Relationship Id="rId31" Type="http://schemas.openxmlformats.org/officeDocument/2006/relationships/tags" Target="../tags/tag132.xml"/><Relationship Id="rId52" Type="http://schemas.openxmlformats.org/officeDocument/2006/relationships/tags" Target="../tags/tag153.xml"/><Relationship Id="rId73" Type="http://schemas.openxmlformats.org/officeDocument/2006/relationships/tags" Target="../tags/tag174.xml"/><Relationship Id="rId78" Type="http://schemas.openxmlformats.org/officeDocument/2006/relationships/tags" Target="../tags/tag179.xml"/><Relationship Id="rId94" Type="http://schemas.openxmlformats.org/officeDocument/2006/relationships/tags" Target="../tags/tag195.xml"/><Relationship Id="rId99" Type="http://schemas.openxmlformats.org/officeDocument/2006/relationships/tags" Target="../tags/tag200.xml"/><Relationship Id="rId101" Type="http://schemas.openxmlformats.org/officeDocument/2006/relationships/tags" Target="../tags/tag202.xml"/><Relationship Id="rId122" Type="http://schemas.openxmlformats.org/officeDocument/2006/relationships/tags" Target="../tags/tag223.xml"/><Relationship Id="rId143" Type="http://schemas.openxmlformats.org/officeDocument/2006/relationships/tags" Target="../tags/tag24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tags" Target="../tags/tag127.xml"/><Relationship Id="rId47" Type="http://schemas.openxmlformats.org/officeDocument/2006/relationships/tags" Target="../tags/tag148.xml"/><Relationship Id="rId68" Type="http://schemas.openxmlformats.org/officeDocument/2006/relationships/tags" Target="../tags/tag169.xml"/><Relationship Id="rId89" Type="http://schemas.openxmlformats.org/officeDocument/2006/relationships/tags" Target="../tags/tag190.xml"/><Relationship Id="rId112" Type="http://schemas.openxmlformats.org/officeDocument/2006/relationships/tags" Target="../tags/tag213.xml"/><Relationship Id="rId133" Type="http://schemas.openxmlformats.org/officeDocument/2006/relationships/tags" Target="../tags/tag234.xml"/><Relationship Id="rId16" Type="http://schemas.openxmlformats.org/officeDocument/2006/relationships/slideLayout" Target="../slideLayouts/slideLayout47.xml"/><Relationship Id="rId37" Type="http://schemas.openxmlformats.org/officeDocument/2006/relationships/tags" Target="../tags/tag138.xml"/><Relationship Id="rId58" Type="http://schemas.openxmlformats.org/officeDocument/2006/relationships/tags" Target="../tags/tag159.xml"/><Relationship Id="rId79" Type="http://schemas.openxmlformats.org/officeDocument/2006/relationships/tags" Target="../tags/tag180.xml"/><Relationship Id="rId102" Type="http://schemas.openxmlformats.org/officeDocument/2006/relationships/tags" Target="../tags/tag203.xml"/><Relationship Id="rId123" Type="http://schemas.openxmlformats.org/officeDocument/2006/relationships/tags" Target="../tags/tag224.xml"/><Relationship Id="rId144" Type="http://schemas.openxmlformats.org/officeDocument/2006/relationships/tags" Target="../tags/tag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4" name="Slide number"/>
          <p:cNvSpPr txBox="1"/>
          <p:nvPr/>
        </p:nvSpPr>
        <p:spPr bwMode="black">
          <a:xfrm>
            <a:off x="11543201" y="6536752"/>
            <a:ext cx="14423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3" name="Text Placeholder"/>
          <p:cNvSpPr>
            <a:spLocks noGrp="1"/>
          </p:cNvSpPr>
          <p:nvPr>
            <p:ph type="body" idx="1"/>
          </p:nvPr>
        </p:nvSpPr>
        <p:spPr bwMode="black">
          <a:xfrm>
            <a:off x="503870" y="1548560"/>
            <a:ext cx="11183564"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p:custDataLst>
              <p:tags r:id="rId33"/>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p:custDataLst>
              <p:tags r:id="rId34"/>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p:custDataLst>
              <p:tags r:id="rId35"/>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p:custDataLst>
              <p:tags r:id="rId36"/>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000"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
        <p:nvSpPr>
          <p:cNvPr id="5" name="Copyright Placeholder">
            <a:extLst>
              <a:ext uri="{FF2B5EF4-FFF2-40B4-BE49-F238E27FC236}">
                <a16:creationId xmlns:a16="http://schemas.microsoft.com/office/drawing/2014/main" id="{8B9ED49B-4F32-8D34-C27F-0782D599C916}"/>
              </a:ext>
            </a:extLst>
          </p:cNvPr>
          <p:cNvSpPr txBox="1"/>
          <p:nvPr userDrawn="1"/>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t>Public</a:t>
            </a:r>
            <a:endParaRPr/>
          </a:p>
        </p:txBody>
      </p:sp>
    </p:spTree>
    <p:extLst>
      <p:ext uri="{BB962C8B-B14F-4D97-AF65-F5344CB8AC3E}">
        <p14:creationId xmlns:p14="http://schemas.microsoft.com/office/powerpoint/2010/main" val="2846061338"/>
      </p:ext>
    </p:extLst>
  </p:cSld>
  <p:clrMap bg1="lt1" tx1="dk1" bg2="lt2" tx2="dk2" accent1="accent1" accent2="accent2" accent3="accent3" accent4="accent4" accent5="accent5" accent6="accent6" hlink="hlink" folHlink="folHlink"/>
  <p:sldLayoutIdLst>
    <p:sldLayoutId id="2147483709" r:id="rId1"/>
    <p:sldLayoutId id="2147483723" r:id="rId2"/>
    <p:sldLayoutId id="2147483692" r:id="rId3"/>
    <p:sldLayoutId id="2147483724" r:id="rId4"/>
    <p:sldLayoutId id="2147483736" r:id="rId5"/>
    <p:sldLayoutId id="2147483716" r:id="rId6"/>
    <p:sldLayoutId id="2147483713" r:id="rId7"/>
    <p:sldLayoutId id="2147483727" r:id="rId8"/>
    <p:sldLayoutId id="2147483719" r:id="rId9"/>
    <p:sldLayoutId id="2147483711" r:id="rId10"/>
    <p:sldLayoutId id="2147483697" r:id="rId11"/>
    <p:sldLayoutId id="2147483698" r:id="rId12"/>
    <p:sldLayoutId id="2147483699" r:id="rId13"/>
    <p:sldLayoutId id="2147483700" r:id="rId14"/>
    <p:sldLayoutId id="2147483701" r:id="rId15"/>
    <p:sldLayoutId id="2147483720" r:id="rId16"/>
    <p:sldLayoutId id="2147483721" r:id="rId17"/>
    <p:sldLayoutId id="2147483717" r:id="rId18"/>
    <p:sldLayoutId id="2147483696"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15" r:id="rId28"/>
    <p:sldLayoutId id="2147483718" r:id="rId29"/>
    <p:sldLayoutId id="2147483737" r:id="rId30"/>
    <p:sldLayoutId id="2147483761" r:id="rId31"/>
  </p:sldLayoutIdLst>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72 Brand" panose="02000000000000000000" pitchFamily="2" charset="0"/>
        <a:buChar char="​"/>
        <a:defRPr sz="1999" b="0" i="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Copyright Placeholder" descr="{&quot;templafy&quot;:{&quot;id&quot;:&quot;17b1d432-d7d2-43d2-8671-bbf58f3ebc25&quot;}}">
            <a:extLst>
              <a:ext uri="{FF2B5EF4-FFF2-40B4-BE49-F238E27FC236}">
                <a16:creationId xmlns:a16="http://schemas.microsoft.com/office/drawing/2014/main" id="{572C4A6C-F368-5426-55C3-85A4D1DBE25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72 Brand" panose="020B0504030603020204" pitchFamily="34" charset="0"/>
              </a:rPr>
              <a:t>Public</a:t>
            </a:r>
          </a:p>
        </p:txBody>
      </p:sp>
      <p:sp>
        <p:nvSpPr>
          <p:cNvPr id="34" name="Slide number"/>
          <p:cNvSpPr txBox="1"/>
          <p:nvPr/>
        </p:nvSpPr>
        <p:spPr bwMode="black">
          <a:xfrm>
            <a:off x="11543201" y="6536752"/>
            <a:ext cx="14423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3" name="Text Placeholder"/>
          <p:cNvSpPr>
            <a:spLocks noGrp="1"/>
          </p:cNvSpPr>
          <p:nvPr>
            <p:ph type="body" idx="1"/>
          </p:nvPr>
        </p:nvSpPr>
        <p:spPr bwMode="black">
          <a:xfrm>
            <a:off x="503870" y="1548560"/>
            <a:ext cx="11183564"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p:custDataLst>
              <p:tags r:id="rId23"/>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p:custDataLst>
              <p:tags r:id="rId24"/>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p:custDataLst>
              <p:tags r:id="rId25"/>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2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2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p:custDataLst>
              <p:tags r:id="rId26"/>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2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000"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000"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27678319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Lst>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72 Brand" panose="02000000000000000000" pitchFamily="2" charset="0"/>
        <a:buChar char="​"/>
        <a:defRPr sz="1999" b="0" i="0" kern="1200">
          <a:solidFill>
            <a:schemeClr val="tx1"/>
          </a:solidFill>
          <a:latin typeface="+mn-lt"/>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5.xml"/><Relationship Id="rId16"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4.png"/><Relationship Id="rId18" Type="http://schemas.microsoft.com/office/2007/relationships/hdphoto" Target="../media/hdphoto4.wdp"/><Relationship Id="rId3" Type="http://schemas.openxmlformats.org/officeDocument/2006/relationships/image" Target="../media/image46.png"/><Relationship Id="rId21" Type="http://schemas.openxmlformats.org/officeDocument/2006/relationships/image" Target="../media/image68.png"/><Relationship Id="rId7" Type="http://schemas.openxmlformats.org/officeDocument/2006/relationships/image" Target="../media/image57.png"/><Relationship Id="rId12" Type="http://schemas.microsoft.com/office/2007/relationships/hdphoto" Target="../media/hdphoto1.wdp"/><Relationship Id="rId17" Type="http://schemas.openxmlformats.org/officeDocument/2006/relationships/image" Target="../media/image66.png"/><Relationship Id="rId2" Type="http://schemas.openxmlformats.org/officeDocument/2006/relationships/notesSlide" Target="../notesSlides/notesSlide6.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63.png"/><Relationship Id="rId24" Type="http://schemas.openxmlformats.org/officeDocument/2006/relationships/image" Target="../media/image71.svg"/><Relationship Id="rId5" Type="http://schemas.openxmlformats.org/officeDocument/2006/relationships/image" Target="../media/image48.png"/><Relationship Id="rId15" Type="http://schemas.openxmlformats.org/officeDocument/2006/relationships/image" Target="../media/image65.png"/><Relationship Id="rId23" Type="http://schemas.openxmlformats.org/officeDocument/2006/relationships/image" Target="../media/image70.png"/><Relationship Id="rId10" Type="http://schemas.openxmlformats.org/officeDocument/2006/relationships/image" Target="../media/image60.svg"/><Relationship Id="rId19" Type="http://schemas.openxmlformats.org/officeDocument/2006/relationships/image" Target="../media/image67.png"/><Relationship Id="rId4" Type="http://schemas.openxmlformats.org/officeDocument/2006/relationships/image" Target="../media/image47.png"/><Relationship Id="rId9" Type="http://schemas.openxmlformats.org/officeDocument/2006/relationships/image" Target="../media/image59.png"/><Relationship Id="rId14" Type="http://schemas.microsoft.com/office/2007/relationships/hdphoto" Target="../media/hdphoto2.wdp"/><Relationship Id="rId22" Type="http://schemas.openxmlformats.org/officeDocument/2006/relationships/image" Target="../media/image69.svg"/></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4.wdp"/><Relationship Id="rId18" Type="http://schemas.openxmlformats.org/officeDocument/2006/relationships/image" Target="../media/image55.png"/><Relationship Id="rId26" Type="http://schemas.microsoft.com/office/2007/relationships/hdphoto" Target="../media/hdphoto2.wdp"/><Relationship Id="rId3" Type="http://schemas.openxmlformats.org/officeDocument/2006/relationships/image" Target="../media/image72.png"/><Relationship Id="rId21"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6.png"/><Relationship Id="rId17" Type="http://schemas.openxmlformats.org/officeDocument/2006/relationships/image" Target="../media/image69.svg"/><Relationship Id="rId25"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68.png"/><Relationship Id="rId20" Type="http://schemas.openxmlformats.org/officeDocument/2006/relationships/image" Target="../media/image75.svg"/><Relationship Id="rId1" Type="http://schemas.openxmlformats.org/officeDocument/2006/relationships/slideLayout" Target="../slideLayouts/slideLayout19.xml"/><Relationship Id="rId6" Type="http://schemas.microsoft.com/office/2007/relationships/hdphoto" Target="../media/hdphoto7.wdp"/><Relationship Id="rId11" Type="http://schemas.microsoft.com/office/2007/relationships/hdphoto" Target="../media/hdphoto3.wdp"/><Relationship Id="rId24" Type="http://schemas.openxmlformats.org/officeDocument/2006/relationships/image" Target="../media/image62.svg"/><Relationship Id="rId5" Type="http://schemas.openxmlformats.org/officeDocument/2006/relationships/image" Target="../media/image73.png"/><Relationship Id="rId15" Type="http://schemas.openxmlformats.org/officeDocument/2006/relationships/image" Target="../media/image54.png"/><Relationship Id="rId23" Type="http://schemas.openxmlformats.org/officeDocument/2006/relationships/image" Target="../media/image61.png"/><Relationship Id="rId10" Type="http://schemas.openxmlformats.org/officeDocument/2006/relationships/image" Target="../media/image65.png"/><Relationship Id="rId19" Type="http://schemas.openxmlformats.org/officeDocument/2006/relationships/image" Target="../media/image56.svg"/><Relationship Id="rId4" Type="http://schemas.microsoft.com/office/2007/relationships/hdphoto" Target="../media/hdphoto6.wdp"/><Relationship Id="rId9" Type="http://schemas.openxmlformats.org/officeDocument/2006/relationships/image" Target="../media/image49.png"/><Relationship Id="rId14" Type="http://schemas.openxmlformats.org/officeDocument/2006/relationships/image" Target="../media/image53.png"/><Relationship Id="rId22" Type="http://schemas.openxmlformats.org/officeDocument/2006/relationships/image" Target="../media/image71.svg"/></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67.png"/><Relationship Id="rId18" Type="http://schemas.openxmlformats.org/officeDocument/2006/relationships/image" Target="../media/image56.svg"/><Relationship Id="rId26" Type="http://schemas.openxmlformats.org/officeDocument/2006/relationships/image" Target="../media/image81.svg"/><Relationship Id="rId3" Type="http://schemas.openxmlformats.org/officeDocument/2006/relationships/image" Target="../media/image72.png"/><Relationship Id="rId21" Type="http://schemas.openxmlformats.org/officeDocument/2006/relationships/image" Target="../media/image79.png"/><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78.svg"/><Relationship Id="rId25" Type="http://schemas.openxmlformats.org/officeDocument/2006/relationships/image" Target="../media/image61.png"/><Relationship Id="rId2" Type="http://schemas.openxmlformats.org/officeDocument/2006/relationships/notesSlide" Target="../notesSlides/notesSlide8.xml"/><Relationship Id="rId16" Type="http://schemas.openxmlformats.org/officeDocument/2006/relationships/image" Target="../media/image55.png"/><Relationship Id="rId20" Type="http://schemas.openxmlformats.org/officeDocument/2006/relationships/image" Target="../media/image75.svg"/><Relationship Id="rId1" Type="http://schemas.openxmlformats.org/officeDocument/2006/relationships/slideLayout" Target="../slideLayouts/slideLayout19.xml"/><Relationship Id="rId6" Type="http://schemas.microsoft.com/office/2007/relationships/hdphoto" Target="../media/hdphoto7.wdp"/><Relationship Id="rId11" Type="http://schemas.openxmlformats.org/officeDocument/2006/relationships/image" Target="../media/image76.png"/><Relationship Id="rId24" Type="http://schemas.openxmlformats.org/officeDocument/2006/relationships/image" Target="../media/image71.svg"/><Relationship Id="rId5" Type="http://schemas.openxmlformats.org/officeDocument/2006/relationships/image" Target="../media/image73.png"/><Relationship Id="rId15" Type="http://schemas.openxmlformats.org/officeDocument/2006/relationships/image" Target="../media/image54.png"/><Relationship Id="rId23" Type="http://schemas.openxmlformats.org/officeDocument/2006/relationships/image" Target="../media/image70.png"/><Relationship Id="rId28" Type="http://schemas.microsoft.com/office/2007/relationships/hdphoto" Target="../media/hdphoto2.wdp"/><Relationship Id="rId10" Type="http://schemas.microsoft.com/office/2007/relationships/hdphoto" Target="../media/hdphoto1.wdp"/><Relationship Id="rId19" Type="http://schemas.openxmlformats.org/officeDocument/2006/relationships/image" Target="../media/image68.png"/><Relationship Id="rId4" Type="http://schemas.microsoft.com/office/2007/relationships/hdphoto" Target="../media/hdphoto6.wdp"/><Relationship Id="rId9" Type="http://schemas.openxmlformats.org/officeDocument/2006/relationships/image" Target="../media/image63.png"/><Relationship Id="rId14" Type="http://schemas.microsoft.com/office/2007/relationships/hdphoto" Target="../media/hdphoto5.wdp"/><Relationship Id="rId22" Type="http://schemas.openxmlformats.org/officeDocument/2006/relationships/image" Target="../media/image80.svg"/><Relationship Id="rId27"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7.jpeg"/><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hyperlink" Target="https://learning.sap.com/teched/integration?source=contentsynd-prdteng-LSC-TechEd" TargetMode="External"/><Relationship Id="rId3" Type="http://schemas.openxmlformats.org/officeDocument/2006/relationships/hyperlink" Target="https://learning.sap.com/teched/digital-transformation-cloud-erp?source=contentsynd-prdteng-LSC-TechEd" TargetMode="External"/><Relationship Id="rId7" Type="http://schemas.openxmlformats.org/officeDocument/2006/relationships/hyperlink" Target="https://learning.sap.com/teched/data-analytics?source=contentsynd-prdteng-LSC-TechEd" TargetMode="External"/><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hyperlink" Target="https://learning.sap.com/teched/app-development-automation?source=contentsynd-prdteng-LSC-TechEd" TargetMode="External"/><Relationship Id="rId5" Type="http://schemas.openxmlformats.org/officeDocument/2006/relationships/hyperlink" Target="https://learning.sap.com/teched/artificial-intelligence?source=contentsynd-prdteng-LSC-TechEd" TargetMode="External"/><Relationship Id="rId10" Type="http://schemas.openxmlformats.org/officeDocument/2006/relationships/image" Target="../media/image92.png"/><Relationship Id="rId4" Type="http://schemas.openxmlformats.org/officeDocument/2006/relationships/hyperlink" Target="https://learning.sap.com/teched/btp?source=contentsynd-prdteng-LSC-TechEd" TargetMode="External"/><Relationship Id="rId9" Type="http://schemas.openxmlformats.org/officeDocument/2006/relationships/hyperlink" Target="https://learning.sap.com/teched?source=contentsynd-prdteng-LSC-Tech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7.xml"/><Relationship Id="rId1" Type="http://schemas.openxmlformats.org/officeDocument/2006/relationships/customXml" Target="../../customXml/item6.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107.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106.png"/><Relationship Id="rId2" Type="http://schemas.openxmlformats.org/officeDocument/2006/relationships/image" Target="../media/image93.png"/><Relationship Id="rId16"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96.png"/><Relationship Id="rId15" Type="http://schemas.openxmlformats.org/officeDocument/2006/relationships/image" Target="../media/image23.png"/><Relationship Id="rId10" Type="http://schemas.openxmlformats.org/officeDocument/2006/relationships/image" Target="../media/image100.png"/><Relationship Id="rId19" Type="http://schemas.openxmlformats.org/officeDocument/2006/relationships/image" Target="../media/image91.emf"/><Relationship Id="rId4" Type="http://schemas.openxmlformats.org/officeDocument/2006/relationships/image" Target="../media/image95.png"/><Relationship Id="rId9" Type="http://schemas.openxmlformats.org/officeDocument/2006/relationships/image" Target="../media/image85.png"/><Relationship Id="rId14"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17.png"/><Relationship Id="rId18"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0.png"/><Relationship Id="rId12" Type="http://schemas.openxmlformats.org/officeDocument/2006/relationships/image" Target="../media/image116.png"/><Relationship Id="rId17" Type="http://schemas.openxmlformats.org/officeDocument/2006/relationships/image" Target="../media/image118.png"/><Relationship Id="rId2" Type="http://schemas.openxmlformats.org/officeDocument/2006/relationships/image" Target="../media/image108.png"/><Relationship Id="rId16" Type="http://schemas.openxmlformats.org/officeDocument/2006/relationships/image" Target="../media/image19.png"/><Relationship Id="rId1" Type="http://schemas.openxmlformats.org/officeDocument/2006/relationships/slideLayout" Target="../slideLayouts/slideLayout22.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5" Type="http://schemas.openxmlformats.org/officeDocument/2006/relationships/image" Target="../media/image21.png"/><Relationship Id="rId10" Type="http://schemas.openxmlformats.org/officeDocument/2006/relationships/image" Target="../media/image114.png"/><Relationship Id="rId19" Type="http://schemas.openxmlformats.org/officeDocument/2006/relationships/image" Target="../media/image90.emf"/><Relationship Id="rId4" Type="http://schemas.openxmlformats.org/officeDocument/2006/relationships/image" Target="../media/image110.png"/><Relationship Id="rId9" Type="http://schemas.openxmlformats.org/officeDocument/2006/relationships/image" Target="../media/image113.png"/><Relationship Id="rId1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5.xml"/><Relationship Id="rId5" Type="http://schemas.openxmlformats.org/officeDocument/2006/relationships/image" Target="../media/image5.png"/><Relationship Id="rId4" Type="http://schemas.openxmlformats.org/officeDocument/2006/relationships/image" Target="../media/image122.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10.xml"/><Relationship Id="rId7" Type="http://schemas.openxmlformats.org/officeDocument/2006/relationships/image" Target="../media/image770.png"/><Relationship Id="rId2" Type="http://schemas.openxmlformats.org/officeDocument/2006/relationships/customXml" Target="../../customXml/item9.xml"/><Relationship Id="rId1" Type="http://schemas.openxmlformats.org/officeDocument/2006/relationships/customXml" Target="../../customXml/item8.xml"/><Relationship Id="rId6" Type="http://schemas.openxmlformats.org/officeDocument/2006/relationships/customXml" Target="../ink/ink1.xml"/><Relationship Id="rId5" Type="http://schemas.openxmlformats.org/officeDocument/2006/relationships/image" Target="../media/image134.png"/><Relationship Id="rId10" Type="http://schemas.openxmlformats.org/officeDocument/2006/relationships/image" Target="../media/image14.png"/><Relationship Id="rId4" Type="http://schemas.openxmlformats.org/officeDocument/2006/relationships/notesSlide" Target="../notesSlides/notesSlide12.xml"/><Relationship Id="rId9" Type="http://schemas.openxmlformats.org/officeDocument/2006/relationships/image" Target="../media/image136.png"/></Relationships>
</file>

<file path=ppt/slides/_rels/slide37.xml.rels><?xml version="1.0" encoding="UTF-8" standalone="yes"?>
<Relationships xmlns="http://schemas.openxmlformats.org/package/2006/relationships"><Relationship Id="rId3" Type="http://schemas.openxmlformats.org/officeDocument/2006/relationships/hyperlink" Target="https://brand.sap.com/media-library/index.html#/" TargetMode="External"/><Relationship Id="rId7" Type="http://schemas.openxmlformats.org/officeDocument/2006/relationships/image" Target="../media/image14.png"/><Relationship Id="rId2" Type="http://schemas.openxmlformats.org/officeDocument/2006/relationships/hyperlink" Target="https://brand.sap.com/artificial-intelligence" TargetMode="External"/><Relationship Id="rId1" Type="http://schemas.openxmlformats.org/officeDocument/2006/relationships/slideLayout" Target="../slideLayouts/slideLayout11.xml"/><Relationship Id="rId6" Type="http://schemas.openxmlformats.org/officeDocument/2006/relationships/hyperlink" Target="https://d.dam.sap.com/s/i/a/EgBCyYp/Content_Permission_Handbook_ContentOwners_Nov22_30.pdf?inline=true&amp;rc=10&amp;doi=SAP806134" TargetMode="External"/><Relationship Id="rId5" Type="http://schemas.openxmlformats.org/officeDocument/2006/relationships/hyperlink" Target="https://sap.sharepoint.com/sites/ITforYou/SitePages/Templafy.aspx" TargetMode="External"/><Relationship Id="rId4" Type="http://schemas.openxmlformats.org/officeDocument/2006/relationships/hyperlink" Target="https://brand.sap.com/photography-sources-use-rights#sourc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7.xml"/><Relationship Id="rId7" Type="http://schemas.openxmlformats.org/officeDocument/2006/relationships/image" Target="../media/image26.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25.emf"/><Relationship Id="rId5" Type="http://schemas.openxmlformats.org/officeDocument/2006/relationships/oleObject" Target="../embeddings/oleObject1.bin"/><Relationship Id="rId10" Type="http://schemas.openxmlformats.org/officeDocument/2006/relationships/image" Target="../media/image29.png"/><Relationship Id="rId4" Type="http://schemas.openxmlformats.org/officeDocument/2006/relationships/notesSlide" Target="../notesSlides/notesSlide1.xm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fioriappslibrary.hana.ondemand.com/sap/fix/externalViewer/#/detail/Apps('F3356')/S15"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hyperlink" Target="https://help.sap.com/viewer/da797ae2bf6246d58abd417f24915d55/1911/en-US/84c79657c82c6c10e10000000a441470.html"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help.sap.com/viewer/da797ae2bf6246d58abd417f24915d55/1911/en-US/84c79657c82c6c10e10000000a441470.html"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D918-D372-41F8-8161-F5A9BA38D2C5}"/>
              </a:ext>
            </a:extLst>
          </p:cNvPr>
          <p:cNvSpPr>
            <a:spLocks noGrp="1"/>
          </p:cNvSpPr>
          <p:nvPr>
            <p:ph type="title"/>
          </p:nvPr>
        </p:nvSpPr>
        <p:spPr>
          <a:xfrm>
            <a:off x="6826765" y="2681103"/>
            <a:ext cx="4903693" cy="1495794"/>
          </a:xfrm>
        </p:spPr>
        <p:txBody>
          <a:bodyPr/>
          <a:lstStyle/>
          <a:p>
            <a:r>
              <a:rPr lang="en-US" b="1" i="0" dirty="0">
                <a:solidFill>
                  <a:srgbClr val="F0F6FC"/>
                </a:solidFill>
                <a:effectLst/>
                <a:latin typeface="-apple-system"/>
              </a:rPr>
              <a:t>Integrating SAP S/4HANA Cloud with SAP IBP using SAP Integration Suite</a:t>
            </a:r>
            <a:endParaRPr lang="en-US" dirty="0"/>
          </a:p>
        </p:txBody>
      </p:sp>
      <p:sp>
        <p:nvSpPr>
          <p:cNvPr id="339" name="Text placeholder - column 1"/>
          <p:cNvSpPr>
            <a:spLocks noGrp="1"/>
          </p:cNvSpPr>
          <p:nvPr>
            <p:ph type="body" sz="quarter" idx="21"/>
          </p:nvPr>
        </p:nvSpPr>
        <p:spPr>
          <a:prstGeom prst="rect">
            <a:avLst/>
          </a:prstGeom>
        </p:spPr>
        <p:txBody>
          <a:bodyPr/>
          <a:lstStyle/>
          <a:p>
            <a:r>
              <a:rPr lang="en-US" dirty="0"/>
              <a:t>Reinhard Sudmeier</a:t>
            </a:r>
            <a:endParaRPr dirty="0"/>
          </a:p>
        </p:txBody>
      </p:sp>
      <p:sp>
        <p:nvSpPr>
          <p:cNvPr id="340" name="Text placeholder - column 1"/>
          <p:cNvSpPr>
            <a:spLocks noGrp="1"/>
          </p:cNvSpPr>
          <p:nvPr>
            <p:ph type="body" sz="quarter" idx="22"/>
          </p:nvPr>
        </p:nvSpPr>
        <p:spPr>
          <a:prstGeom prst="rect">
            <a:avLst/>
          </a:prstGeom>
        </p:spPr>
        <p:txBody>
          <a:bodyPr/>
          <a:lstStyle/>
          <a:p>
            <a:endParaRPr dirty="0"/>
          </a:p>
        </p:txBody>
      </p:sp>
      <p:sp>
        <p:nvSpPr>
          <p:cNvPr id="343" name="Text placeholder - column 1"/>
          <p:cNvSpPr>
            <a:spLocks noGrp="1"/>
          </p:cNvSpPr>
          <p:nvPr>
            <p:ph type="body" sz="quarter" idx="25"/>
          </p:nvPr>
        </p:nvSpPr>
        <p:spPr>
          <a:prstGeom prst="rect">
            <a:avLst/>
          </a:prstGeom>
        </p:spPr>
        <p:txBody>
          <a:bodyPr/>
          <a:lstStyle/>
          <a:p>
            <a:r>
              <a:t>Digital Transformation with Cloud ERP</a:t>
            </a:r>
          </a:p>
        </p:txBody>
      </p:sp>
      <p:sp>
        <p:nvSpPr>
          <p:cNvPr id="7" name="Partner Logo Placeholder">
            <a:extLst>
              <a:ext uri="{FF2B5EF4-FFF2-40B4-BE49-F238E27FC236}">
                <a16:creationId xmlns:a16="http://schemas.microsoft.com/office/drawing/2014/main" id="{59504923-3D79-6F7D-7B12-938439FD7081}"/>
              </a:ext>
            </a:extLst>
          </p:cNvPr>
          <p:cNvSpPr txBox="1">
            <a:spLocks/>
          </p:cNvSpPr>
          <p:nvPr/>
        </p:nvSpPr>
        <p:spPr>
          <a:xfrm>
            <a:off x="1473092" y="6220465"/>
            <a:ext cx="1194533" cy="417512"/>
          </a:xfrm>
          <a:prstGeom prst="rect">
            <a:avLst/>
          </a:prstGeom>
          <a:ln>
            <a:solidFill>
              <a:schemeClr val="bg1"/>
            </a:solidFill>
            <a:prstDash val="sysDot"/>
          </a:ln>
        </p:spPr>
        <p:txBody>
          <a:bodyPr anchor="ctr" anchorCtr="0">
            <a:noAutofit/>
          </a:bodyPr>
          <a:lstStyle>
            <a:lvl1pPr marL="0" indent="0" algn="ctr" defTabSz="1088558" rtl="0" eaLnBrk="1" latinLnBrk="0" hangingPunct="1">
              <a:spcBef>
                <a:spcPts val="0"/>
              </a:spcBef>
              <a:buClr>
                <a:schemeClr val="accent1"/>
              </a:buClr>
              <a:buSzPct val="80000"/>
              <a:buFontTx/>
              <a:buNone/>
              <a:defRPr sz="900" b="0" i="0" kern="1200">
                <a:solidFill>
                  <a:schemeClr val="tx1"/>
                </a:solidFill>
                <a:latin typeface="72" panose="020B0503030000000003" pitchFamily="34" charset="0"/>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b="0" i="0" kern="1200">
                <a:solidFill>
                  <a:schemeClr val="tx1"/>
                </a:solidFill>
                <a:latin typeface="72" panose="020B0503030000000003"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panose="020B0503030000000003" pitchFamily="34" charset="0"/>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b="0" i="0" kern="1200">
                <a:solidFill>
                  <a:schemeClr val="tx1"/>
                </a:solidFill>
                <a:latin typeface="72" panose="020B0503030000000003"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panose="020B0503030000000003"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solidFill>
                  <a:schemeClr val="bg1"/>
                </a:solidFill>
                <a:latin typeface="+mn-lt"/>
              </a:rPr>
              <a:t>Add </a:t>
            </a:r>
            <a:r>
              <a:rPr lang="en-US" dirty="0" err="1">
                <a:solidFill>
                  <a:schemeClr val="bg1"/>
                </a:solidFill>
                <a:latin typeface="+mn-lt"/>
              </a:rPr>
              <a:t>parner</a:t>
            </a:r>
            <a:r>
              <a:rPr lang="en-US" dirty="0">
                <a:solidFill>
                  <a:schemeClr val="bg1"/>
                </a:solidFill>
                <a:latin typeface="+mn-lt"/>
              </a:rPr>
              <a:t> </a:t>
            </a:r>
            <a:br>
              <a:rPr lang="en-US" dirty="0">
                <a:solidFill>
                  <a:schemeClr val="bg1"/>
                </a:solidFill>
                <a:latin typeface="+mn-lt"/>
              </a:rPr>
            </a:br>
            <a:r>
              <a:rPr lang="en-US" dirty="0">
                <a:solidFill>
                  <a:schemeClr val="bg1"/>
                </a:solidFill>
                <a:latin typeface="+mn-lt"/>
              </a:rPr>
              <a:t>logo and alt text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8F2209-34B0-4E69-A455-7BCBC481FC0A}"/>
              </a:ext>
            </a:extLst>
          </p:cNvPr>
          <p:cNvSpPr>
            <a:spLocks noGrp="1"/>
          </p:cNvSpPr>
          <p:nvPr>
            <p:ph type="title"/>
          </p:nvPr>
        </p:nvSpPr>
        <p:spPr>
          <a:xfrm>
            <a:off x="503870" y="504761"/>
            <a:ext cx="11183564" cy="676932"/>
          </a:xfrm>
        </p:spPr>
        <p:txBody>
          <a:bodyPr vert="horz" wrap="square" lIns="0" tIns="0" rIns="0" bIns="0" rtlCol="0" anchor="t" anchorCtr="0">
            <a:spAutoFit/>
          </a:bodyPr>
          <a:lstStyle/>
          <a:p>
            <a:r>
              <a:rPr lang="en-US" dirty="0">
                <a:latin typeface="72 Brand Medium" panose="020B0504030603020204" pitchFamily="34" charset="0"/>
                <a:ea typeface="+mj-lt"/>
                <a:cs typeface="+mj-lt"/>
              </a:rPr>
              <a:t>Connect and automate your business</a:t>
            </a:r>
            <a:br>
              <a:rPr lang="en-US" dirty="0">
                <a:latin typeface="72 Brand Medium" panose="020B0504030603020204" pitchFamily="34" charset="0"/>
                <a:ea typeface="+mj-lt"/>
                <a:cs typeface="+mj-lt"/>
              </a:rPr>
            </a:br>
            <a:r>
              <a:rPr lang="en-US" sz="1999" dirty="0">
                <a:solidFill>
                  <a:schemeClr val="tx2"/>
                </a:solidFill>
              </a:rPr>
              <a:t>Integration capabilities of SAP BTP</a:t>
            </a:r>
          </a:p>
        </p:txBody>
      </p:sp>
      <p:cxnSp>
        <p:nvCxnSpPr>
          <p:cNvPr id="4" name="Gerade Verbindung 6">
            <a:extLst>
              <a:ext uri="{FF2B5EF4-FFF2-40B4-BE49-F238E27FC236}">
                <a16:creationId xmlns:a16="http://schemas.microsoft.com/office/drawing/2014/main" id="{C82E3480-32C1-4021-ACD8-480B9776D3BC}"/>
              </a:ext>
            </a:extLst>
          </p:cNvPr>
          <p:cNvCxnSpPr>
            <a:cxnSpLocks/>
          </p:cNvCxnSpPr>
          <p:nvPr/>
        </p:nvCxnSpPr>
        <p:spPr>
          <a:xfrm>
            <a:off x="522813" y="2623028"/>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7">
            <a:extLst>
              <a:ext uri="{FF2B5EF4-FFF2-40B4-BE49-F238E27FC236}">
                <a16:creationId xmlns:a16="http://schemas.microsoft.com/office/drawing/2014/main" id="{1483F1B8-CDA5-499B-98BA-FB0B0494D813}"/>
              </a:ext>
            </a:extLst>
          </p:cNvPr>
          <p:cNvSpPr/>
          <p:nvPr/>
        </p:nvSpPr>
        <p:spPr>
          <a:xfrm>
            <a:off x="510512" y="2715010"/>
            <a:ext cx="2835197" cy="874370"/>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Integrate applications and data across diverse landscapes everywhere.</a:t>
            </a:r>
          </a:p>
          <a:p>
            <a:pPr>
              <a:spcAft>
                <a:spcPts val="100"/>
              </a:spcAft>
            </a:pPr>
            <a:endParaRPr lang="en-US" sz="1400" dirty="0">
              <a:solidFill>
                <a:srgbClr val="000000"/>
              </a:solidFill>
              <a:latin typeface="+mn-lt"/>
              <a:cs typeface="Arial"/>
            </a:endParaRPr>
          </a:p>
        </p:txBody>
      </p:sp>
      <p:pic>
        <p:nvPicPr>
          <p:cNvPr id="6" name="Bild 32">
            <a:extLst>
              <a:ext uri="{FF2B5EF4-FFF2-40B4-BE49-F238E27FC236}">
                <a16:creationId xmlns:a16="http://schemas.microsoft.com/office/drawing/2014/main" id="{802393C8-166E-4F64-83D8-02EAE577A2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421" y="1608564"/>
            <a:ext cx="1079719" cy="1079719"/>
          </a:xfrm>
          <a:prstGeom prst="rect">
            <a:avLst/>
          </a:prstGeom>
        </p:spPr>
      </p:pic>
      <p:sp>
        <p:nvSpPr>
          <p:cNvPr id="7" name="Rechteck 7">
            <a:extLst>
              <a:ext uri="{FF2B5EF4-FFF2-40B4-BE49-F238E27FC236}">
                <a16:creationId xmlns:a16="http://schemas.microsoft.com/office/drawing/2014/main" id="{DD489E1D-4DF0-457A-8200-2E8972C62E5B}"/>
              </a:ext>
            </a:extLst>
          </p:cNvPr>
          <p:cNvSpPr/>
          <p:nvPr/>
        </p:nvSpPr>
        <p:spPr>
          <a:xfrm>
            <a:off x="1447781" y="1871496"/>
            <a:ext cx="1453948" cy="553854"/>
          </a:xfrm>
          <a:prstGeom prst="rect">
            <a:avLst/>
          </a:prstGeom>
        </p:spPr>
        <p:txBody>
          <a:bodyPr wrap="square" lIns="0" tIns="0" rIns="0" bIns="0">
            <a:spAutoFit/>
          </a:bodyPr>
          <a:lstStyle/>
          <a:p>
            <a:pPr>
              <a:spcAft>
                <a:spcPts val="100"/>
              </a:spcAft>
            </a:pPr>
            <a:r>
              <a:rPr lang="en-US" sz="1799" b="1">
                <a:solidFill>
                  <a:srgbClr val="000000"/>
                </a:solidFill>
                <a:latin typeface="+mn-lt"/>
                <a:cs typeface="Arial"/>
              </a:rPr>
              <a:t>Cloud Integration</a:t>
            </a:r>
          </a:p>
        </p:txBody>
      </p:sp>
      <p:cxnSp>
        <p:nvCxnSpPr>
          <p:cNvPr id="9" name="Gerade Verbindung 12">
            <a:extLst>
              <a:ext uri="{FF2B5EF4-FFF2-40B4-BE49-F238E27FC236}">
                <a16:creationId xmlns:a16="http://schemas.microsoft.com/office/drawing/2014/main" id="{06DDE1AC-05D2-4E60-9AA8-50E66C09D7B2}"/>
              </a:ext>
            </a:extLst>
          </p:cNvPr>
          <p:cNvCxnSpPr>
            <a:cxnSpLocks/>
          </p:cNvCxnSpPr>
          <p:nvPr/>
        </p:nvCxnSpPr>
        <p:spPr>
          <a:xfrm>
            <a:off x="3421185" y="2623028"/>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13">
            <a:extLst>
              <a:ext uri="{FF2B5EF4-FFF2-40B4-BE49-F238E27FC236}">
                <a16:creationId xmlns:a16="http://schemas.microsoft.com/office/drawing/2014/main" id="{FE18E993-7227-4CAE-B42C-31674DAA480A}"/>
              </a:ext>
            </a:extLst>
          </p:cNvPr>
          <p:cNvSpPr/>
          <p:nvPr/>
        </p:nvSpPr>
        <p:spPr>
          <a:xfrm>
            <a:off x="3410829" y="2715010"/>
            <a:ext cx="2608217" cy="861550"/>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Expose your data and processes as APIs. Provide abstracted access to enterprise data via Graph. Manage E2E life cycle. </a:t>
            </a:r>
          </a:p>
        </p:txBody>
      </p:sp>
      <p:pic>
        <p:nvPicPr>
          <p:cNvPr id="11" name="Bild 35">
            <a:extLst>
              <a:ext uri="{FF2B5EF4-FFF2-40B4-BE49-F238E27FC236}">
                <a16:creationId xmlns:a16="http://schemas.microsoft.com/office/drawing/2014/main" id="{9531DA71-8163-454E-988A-34D1651A96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2810" y="1608564"/>
            <a:ext cx="1079719" cy="1079719"/>
          </a:xfrm>
          <a:prstGeom prst="rect">
            <a:avLst/>
          </a:prstGeom>
        </p:spPr>
      </p:pic>
      <p:sp>
        <p:nvSpPr>
          <p:cNvPr id="12" name="Rechteck 7">
            <a:extLst>
              <a:ext uri="{FF2B5EF4-FFF2-40B4-BE49-F238E27FC236}">
                <a16:creationId xmlns:a16="http://schemas.microsoft.com/office/drawing/2014/main" id="{F2B8B0E9-3965-4518-AB90-98B5E6F91797}"/>
              </a:ext>
            </a:extLst>
          </p:cNvPr>
          <p:cNvSpPr/>
          <p:nvPr/>
        </p:nvSpPr>
        <p:spPr>
          <a:xfrm>
            <a:off x="4272043" y="1871496"/>
            <a:ext cx="1628756" cy="553854"/>
          </a:xfrm>
          <a:prstGeom prst="rect">
            <a:avLst/>
          </a:prstGeom>
        </p:spPr>
        <p:txBody>
          <a:bodyPr wrap="square" lIns="0" tIns="0" rIns="0" bIns="0">
            <a:spAutoFit/>
          </a:bodyPr>
          <a:lstStyle/>
          <a:p>
            <a:pPr>
              <a:spcAft>
                <a:spcPts val="100"/>
              </a:spcAft>
            </a:pPr>
            <a:r>
              <a:rPr lang="en-US" sz="1799" b="1">
                <a:solidFill>
                  <a:srgbClr val="000000"/>
                </a:solidFill>
                <a:latin typeface="+mn-lt"/>
                <a:cs typeface="Arial"/>
              </a:rPr>
              <a:t>API Management</a:t>
            </a:r>
          </a:p>
        </p:txBody>
      </p:sp>
      <p:cxnSp>
        <p:nvCxnSpPr>
          <p:cNvPr id="34" name="Gerade Verbindung 22">
            <a:extLst>
              <a:ext uri="{FF2B5EF4-FFF2-40B4-BE49-F238E27FC236}">
                <a16:creationId xmlns:a16="http://schemas.microsoft.com/office/drawing/2014/main" id="{6F82F4D2-6B88-40F4-8284-776D3B598FEF}"/>
              </a:ext>
            </a:extLst>
          </p:cNvPr>
          <p:cNvCxnSpPr>
            <a:cxnSpLocks/>
          </p:cNvCxnSpPr>
          <p:nvPr/>
        </p:nvCxnSpPr>
        <p:spPr>
          <a:xfrm>
            <a:off x="6319556" y="2620024"/>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hteck 23">
            <a:extLst>
              <a:ext uri="{FF2B5EF4-FFF2-40B4-BE49-F238E27FC236}">
                <a16:creationId xmlns:a16="http://schemas.microsoft.com/office/drawing/2014/main" id="{D1B733CE-1FB0-4490-A9A6-A18BD808E452}"/>
              </a:ext>
            </a:extLst>
          </p:cNvPr>
          <p:cNvSpPr/>
          <p:nvPr/>
        </p:nvSpPr>
        <p:spPr>
          <a:xfrm>
            <a:off x="6319069" y="2715010"/>
            <a:ext cx="2492448" cy="646163"/>
          </a:xfrm>
          <a:prstGeom prst="rect">
            <a:avLst/>
          </a:prstGeom>
        </p:spPr>
        <p:txBody>
          <a:bodyPr wrap="square" lIns="0" tIns="0" rIns="0" bIns="0">
            <a:spAutoFit/>
          </a:bodyPr>
          <a:lstStyle/>
          <a:p>
            <a:pPr>
              <a:spcAft>
                <a:spcPts val="100"/>
              </a:spcAft>
            </a:pPr>
            <a:r>
              <a:rPr lang="en-US" sz="1400">
                <a:solidFill>
                  <a:srgbClr val="000000"/>
                </a:solidFill>
                <a:latin typeface="+mn-lt"/>
                <a:cs typeface="Arial"/>
              </a:rPr>
              <a:t>Jump-start </a:t>
            </a:r>
            <a:r>
              <a:rPr lang="en-US" sz="1400" dirty="0">
                <a:solidFill>
                  <a:srgbClr val="000000"/>
                </a:solidFill>
                <a:latin typeface="+mn-lt"/>
                <a:cs typeface="Arial"/>
              </a:rPr>
              <a:t>integration projects with APIs, packaged integration content and adapters.</a:t>
            </a:r>
          </a:p>
        </p:txBody>
      </p:sp>
      <p:pic>
        <p:nvPicPr>
          <p:cNvPr id="36" name="Bild 38">
            <a:extLst>
              <a:ext uri="{FF2B5EF4-FFF2-40B4-BE49-F238E27FC236}">
                <a16:creationId xmlns:a16="http://schemas.microsoft.com/office/drawing/2014/main" id="{35DC36AE-BCFF-4939-8FF6-32FABB0762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08113" y="1697269"/>
            <a:ext cx="954785" cy="954785"/>
          </a:xfrm>
          <a:prstGeom prst="rect">
            <a:avLst/>
          </a:prstGeom>
        </p:spPr>
      </p:pic>
      <p:sp>
        <p:nvSpPr>
          <p:cNvPr id="37" name="Rechteck 7">
            <a:extLst>
              <a:ext uri="{FF2B5EF4-FFF2-40B4-BE49-F238E27FC236}">
                <a16:creationId xmlns:a16="http://schemas.microsoft.com/office/drawing/2014/main" id="{CA862EF6-74D4-4EFC-97BC-267B19F61F9F}"/>
              </a:ext>
            </a:extLst>
          </p:cNvPr>
          <p:cNvSpPr/>
          <p:nvPr/>
        </p:nvSpPr>
        <p:spPr>
          <a:xfrm>
            <a:off x="7135851" y="1871496"/>
            <a:ext cx="199417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Business Accelerator Hub</a:t>
            </a:r>
          </a:p>
        </p:txBody>
      </p:sp>
      <p:cxnSp>
        <p:nvCxnSpPr>
          <p:cNvPr id="59" name="Gerade Verbindung 14">
            <a:extLst>
              <a:ext uri="{FF2B5EF4-FFF2-40B4-BE49-F238E27FC236}">
                <a16:creationId xmlns:a16="http://schemas.microsoft.com/office/drawing/2014/main" id="{83E35F05-4F90-48AB-A5B4-8899CB446A93}"/>
              </a:ext>
            </a:extLst>
          </p:cNvPr>
          <p:cNvCxnSpPr/>
          <p:nvPr/>
        </p:nvCxnSpPr>
        <p:spPr>
          <a:xfrm>
            <a:off x="6305621" y="5153466"/>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hteck 15">
            <a:extLst>
              <a:ext uri="{FF2B5EF4-FFF2-40B4-BE49-F238E27FC236}">
                <a16:creationId xmlns:a16="http://schemas.microsoft.com/office/drawing/2014/main" id="{2F052C93-1FB2-4F8E-9431-9A4F3C136A67}"/>
              </a:ext>
            </a:extLst>
          </p:cNvPr>
          <p:cNvSpPr/>
          <p:nvPr/>
        </p:nvSpPr>
        <p:spPr>
          <a:xfrm>
            <a:off x="9200412" y="5239198"/>
            <a:ext cx="2658539" cy="861550"/>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Modernize your integration platform by s</a:t>
            </a:r>
            <a:r>
              <a:rPr lang="en-US" sz="1400" dirty="0"/>
              <a:t>moothly transition to the cloud from SAP Process Orchestration.</a:t>
            </a:r>
            <a:endParaRPr lang="en-US" sz="1400" dirty="0">
              <a:solidFill>
                <a:srgbClr val="000000"/>
              </a:solidFill>
              <a:latin typeface="+mn-lt"/>
              <a:cs typeface="Arial"/>
            </a:endParaRPr>
          </a:p>
        </p:txBody>
      </p:sp>
      <p:pic>
        <p:nvPicPr>
          <p:cNvPr id="61" name="Bild 33">
            <a:extLst>
              <a:ext uri="{FF2B5EF4-FFF2-40B4-BE49-F238E27FC236}">
                <a16:creationId xmlns:a16="http://schemas.microsoft.com/office/drawing/2014/main" id="{9994EA29-E7DD-44E1-B030-33E63F5794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152223" y="4213338"/>
            <a:ext cx="951073" cy="951073"/>
          </a:xfrm>
          <a:prstGeom prst="rect">
            <a:avLst/>
          </a:prstGeom>
        </p:spPr>
      </p:pic>
      <p:sp>
        <p:nvSpPr>
          <p:cNvPr id="62" name="Rechteck 7">
            <a:extLst>
              <a:ext uri="{FF2B5EF4-FFF2-40B4-BE49-F238E27FC236}">
                <a16:creationId xmlns:a16="http://schemas.microsoft.com/office/drawing/2014/main" id="{46A0454C-FB33-4F28-9F50-E85C53553A34}"/>
              </a:ext>
            </a:extLst>
          </p:cNvPr>
          <p:cNvSpPr/>
          <p:nvPr/>
        </p:nvSpPr>
        <p:spPr>
          <a:xfrm>
            <a:off x="10181882" y="4388255"/>
            <a:ext cx="173549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Migration Assessment</a:t>
            </a:r>
          </a:p>
        </p:txBody>
      </p:sp>
      <p:cxnSp>
        <p:nvCxnSpPr>
          <p:cNvPr id="64" name="Gerade Verbindung 14">
            <a:extLst>
              <a:ext uri="{FF2B5EF4-FFF2-40B4-BE49-F238E27FC236}">
                <a16:creationId xmlns:a16="http://schemas.microsoft.com/office/drawing/2014/main" id="{E4463CC5-C259-4D6D-B30F-59CADA1E1568}"/>
              </a:ext>
            </a:extLst>
          </p:cNvPr>
          <p:cNvCxnSpPr/>
          <p:nvPr/>
        </p:nvCxnSpPr>
        <p:spPr>
          <a:xfrm>
            <a:off x="3410829" y="5151942"/>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hteck 15">
            <a:extLst>
              <a:ext uri="{FF2B5EF4-FFF2-40B4-BE49-F238E27FC236}">
                <a16:creationId xmlns:a16="http://schemas.microsoft.com/office/drawing/2014/main" id="{BD4263C1-21FE-40BC-9A13-9C7E483C1348}"/>
              </a:ext>
            </a:extLst>
          </p:cNvPr>
          <p:cNvSpPr/>
          <p:nvPr/>
        </p:nvSpPr>
        <p:spPr>
          <a:xfrm>
            <a:off x="3420590" y="5239199"/>
            <a:ext cx="2382665" cy="430775"/>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Accelerate connectivity to </a:t>
            </a:r>
            <a:br>
              <a:rPr lang="en-US" sz="1400" dirty="0">
                <a:solidFill>
                  <a:srgbClr val="000000"/>
                </a:solidFill>
                <a:latin typeface="+mn-lt"/>
                <a:cs typeface="Arial"/>
              </a:rPr>
            </a:br>
            <a:r>
              <a:rPr lang="en-US" sz="1400" dirty="0">
                <a:solidFill>
                  <a:srgbClr val="000000"/>
                </a:solidFill>
                <a:latin typeface="+mn-lt"/>
                <a:cs typeface="Arial"/>
              </a:rPr>
              <a:t>third-party applications.</a:t>
            </a:r>
          </a:p>
        </p:txBody>
      </p:sp>
      <p:pic>
        <p:nvPicPr>
          <p:cNvPr id="66" name="Bild 33">
            <a:extLst>
              <a:ext uri="{FF2B5EF4-FFF2-40B4-BE49-F238E27FC236}">
                <a16:creationId xmlns:a16="http://schemas.microsoft.com/office/drawing/2014/main" id="{9074783F-20FB-4CCE-B9A7-0D9264DC09F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3189" y="4185828"/>
            <a:ext cx="962589" cy="962589"/>
          </a:xfrm>
          <a:prstGeom prst="rect">
            <a:avLst/>
          </a:prstGeom>
        </p:spPr>
      </p:pic>
      <p:sp>
        <p:nvSpPr>
          <p:cNvPr id="67" name="Rechteck 7">
            <a:extLst>
              <a:ext uri="{FF2B5EF4-FFF2-40B4-BE49-F238E27FC236}">
                <a16:creationId xmlns:a16="http://schemas.microsoft.com/office/drawing/2014/main" id="{EF8CDA2C-A1A2-4AA5-8537-3709023E90F1}"/>
              </a:ext>
            </a:extLst>
          </p:cNvPr>
          <p:cNvSpPr/>
          <p:nvPr/>
        </p:nvSpPr>
        <p:spPr>
          <a:xfrm>
            <a:off x="4294466" y="4390196"/>
            <a:ext cx="155160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Open Connectors</a:t>
            </a:r>
          </a:p>
        </p:txBody>
      </p:sp>
      <p:cxnSp>
        <p:nvCxnSpPr>
          <p:cNvPr id="24" name="Gerade Verbindung 18">
            <a:extLst>
              <a:ext uri="{FF2B5EF4-FFF2-40B4-BE49-F238E27FC236}">
                <a16:creationId xmlns:a16="http://schemas.microsoft.com/office/drawing/2014/main" id="{B3F21E08-1FE8-44E6-A208-81CE5175F303}"/>
              </a:ext>
            </a:extLst>
          </p:cNvPr>
          <p:cNvCxnSpPr/>
          <p:nvPr/>
        </p:nvCxnSpPr>
        <p:spPr>
          <a:xfrm>
            <a:off x="516037" y="5150055"/>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hteck 19">
            <a:extLst>
              <a:ext uri="{FF2B5EF4-FFF2-40B4-BE49-F238E27FC236}">
                <a16:creationId xmlns:a16="http://schemas.microsoft.com/office/drawing/2014/main" id="{76A90BA2-657F-4EE3-919D-C43045A4CB75}"/>
              </a:ext>
            </a:extLst>
          </p:cNvPr>
          <p:cNvSpPr/>
          <p:nvPr/>
        </p:nvSpPr>
        <p:spPr>
          <a:xfrm>
            <a:off x="522814" y="5239199"/>
            <a:ext cx="2658539" cy="646163"/>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Accelerate implementation and maintenance of B2B scenarios using machine learning.</a:t>
            </a:r>
          </a:p>
        </p:txBody>
      </p:sp>
      <p:sp>
        <p:nvSpPr>
          <p:cNvPr id="27" name="Rechteck 7">
            <a:extLst>
              <a:ext uri="{FF2B5EF4-FFF2-40B4-BE49-F238E27FC236}">
                <a16:creationId xmlns:a16="http://schemas.microsoft.com/office/drawing/2014/main" id="{64C1D505-1366-4E74-8A91-2FF36364E3AB}"/>
              </a:ext>
            </a:extLst>
          </p:cNvPr>
          <p:cNvSpPr/>
          <p:nvPr/>
        </p:nvSpPr>
        <p:spPr>
          <a:xfrm>
            <a:off x="1434026" y="4390196"/>
            <a:ext cx="191168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Integration  </a:t>
            </a:r>
            <a:br>
              <a:rPr lang="en-US" sz="1799" b="1" dirty="0">
                <a:solidFill>
                  <a:srgbClr val="000000"/>
                </a:solidFill>
                <a:latin typeface="+mn-lt"/>
                <a:cs typeface="Arial"/>
              </a:rPr>
            </a:br>
            <a:r>
              <a:rPr lang="en-US" sz="1799" b="1" dirty="0">
                <a:solidFill>
                  <a:srgbClr val="000000"/>
                </a:solidFill>
                <a:latin typeface="+mn-lt"/>
                <a:cs typeface="Arial"/>
              </a:rPr>
              <a:t>Advisor | TPM</a:t>
            </a:r>
          </a:p>
        </p:txBody>
      </p:sp>
      <p:pic>
        <p:nvPicPr>
          <p:cNvPr id="40" name="Picture 39">
            <a:extLst>
              <a:ext uri="{FF2B5EF4-FFF2-40B4-BE49-F238E27FC236}">
                <a16:creationId xmlns:a16="http://schemas.microsoft.com/office/drawing/2014/main" id="{D09CD12B-2CD4-42CE-BA7B-A76BA7D30CA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2239" y="4193290"/>
            <a:ext cx="947665" cy="947665"/>
          </a:xfrm>
          <a:prstGeom prst="rect">
            <a:avLst/>
          </a:prstGeom>
        </p:spPr>
      </p:pic>
      <p:cxnSp>
        <p:nvCxnSpPr>
          <p:cNvPr id="72" name="Gerade Verbindung 22">
            <a:extLst>
              <a:ext uri="{FF2B5EF4-FFF2-40B4-BE49-F238E27FC236}">
                <a16:creationId xmlns:a16="http://schemas.microsoft.com/office/drawing/2014/main" id="{8C41223E-B97E-4B09-A93B-34F2C21711FD}"/>
              </a:ext>
            </a:extLst>
          </p:cNvPr>
          <p:cNvCxnSpPr>
            <a:cxnSpLocks/>
          </p:cNvCxnSpPr>
          <p:nvPr/>
        </p:nvCxnSpPr>
        <p:spPr>
          <a:xfrm>
            <a:off x="9217928" y="2612245"/>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hteck 23">
            <a:extLst>
              <a:ext uri="{FF2B5EF4-FFF2-40B4-BE49-F238E27FC236}">
                <a16:creationId xmlns:a16="http://schemas.microsoft.com/office/drawing/2014/main" id="{83A37787-DF7B-44B7-857E-3F0A776FAF81}"/>
              </a:ext>
            </a:extLst>
          </p:cNvPr>
          <p:cNvSpPr/>
          <p:nvPr/>
        </p:nvSpPr>
        <p:spPr>
          <a:xfrm>
            <a:off x="9217929" y="2715010"/>
            <a:ext cx="2372639" cy="646163"/>
          </a:xfrm>
          <a:prstGeom prst="rect">
            <a:avLst/>
          </a:prstGeom>
        </p:spPr>
        <p:txBody>
          <a:bodyPr wrap="square" lIns="0" tIns="0" rIns="0" bIns="0">
            <a:spAutoFit/>
          </a:bodyPr>
          <a:lstStyle/>
          <a:p>
            <a:pPr>
              <a:spcAft>
                <a:spcPts val="100"/>
              </a:spcAft>
            </a:pPr>
            <a:r>
              <a:rPr lang="en-US" sz="1400" kern="0" dirty="0">
                <a:solidFill>
                  <a:srgbClr val="000000"/>
                </a:solidFill>
                <a:cs typeface="Arial" panose="020B0604020202020204" pitchFamily="34" charset="0"/>
                <a:sym typeface="72" panose="020B0503030000000003" pitchFamily="34" charset="0"/>
              </a:rPr>
              <a:t>Shaping and execution of your integration technology strategy.</a:t>
            </a:r>
            <a:endParaRPr lang="en-US" sz="1400" dirty="0">
              <a:solidFill>
                <a:srgbClr val="000000"/>
              </a:solidFill>
              <a:latin typeface="+mn-lt"/>
              <a:cs typeface="Arial"/>
            </a:endParaRPr>
          </a:p>
        </p:txBody>
      </p:sp>
      <p:sp>
        <p:nvSpPr>
          <p:cNvPr id="75" name="Rechteck 7">
            <a:extLst>
              <a:ext uri="{FF2B5EF4-FFF2-40B4-BE49-F238E27FC236}">
                <a16:creationId xmlns:a16="http://schemas.microsoft.com/office/drawing/2014/main" id="{647C9791-3A4A-46EC-AF53-2FFAF24B67BB}"/>
              </a:ext>
            </a:extLst>
          </p:cNvPr>
          <p:cNvSpPr/>
          <p:nvPr/>
        </p:nvSpPr>
        <p:spPr>
          <a:xfrm>
            <a:off x="10181882" y="1871496"/>
            <a:ext cx="1629605"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Integration Assessment</a:t>
            </a:r>
          </a:p>
        </p:txBody>
      </p:sp>
      <p:cxnSp>
        <p:nvCxnSpPr>
          <p:cNvPr id="77" name="Gerade Verbindung 14">
            <a:extLst>
              <a:ext uri="{FF2B5EF4-FFF2-40B4-BE49-F238E27FC236}">
                <a16:creationId xmlns:a16="http://schemas.microsoft.com/office/drawing/2014/main" id="{240ABCF5-C5A5-497B-9C56-FA97A0ACACD0}"/>
              </a:ext>
            </a:extLst>
          </p:cNvPr>
          <p:cNvCxnSpPr/>
          <p:nvPr/>
        </p:nvCxnSpPr>
        <p:spPr>
          <a:xfrm>
            <a:off x="9200413" y="5145687"/>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hteck 7">
            <a:extLst>
              <a:ext uri="{FF2B5EF4-FFF2-40B4-BE49-F238E27FC236}">
                <a16:creationId xmlns:a16="http://schemas.microsoft.com/office/drawing/2014/main" id="{131EC41B-52B1-49D9-84A9-52494353D685}"/>
              </a:ext>
            </a:extLst>
          </p:cNvPr>
          <p:cNvSpPr/>
          <p:nvPr/>
        </p:nvSpPr>
        <p:spPr>
          <a:xfrm>
            <a:off x="7149735" y="4388255"/>
            <a:ext cx="1580653" cy="553854"/>
          </a:xfrm>
          <a:prstGeom prst="rect">
            <a:avLst/>
          </a:prstGeom>
        </p:spPr>
        <p:txBody>
          <a:bodyPr wrap="square" lIns="0" tIns="0" rIns="0" bIns="0" anchor="ctr">
            <a:spAutoFit/>
          </a:bodyPr>
          <a:lstStyle/>
          <a:p>
            <a:pPr>
              <a:spcAft>
                <a:spcPts val="100"/>
              </a:spcAft>
            </a:pPr>
            <a:r>
              <a:rPr lang="en-US" sz="1799" b="1" dirty="0">
                <a:solidFill>
                  <a:srgbClr val="000000"/>
                </a:solidFill>
                <a:latin typeface="+mn-lt"/>
                <a:cs typeface="Arial"/>
              </a:rPr>
              <a:t>Event </a:t>
            </a:r>
            <a:br>
              <a:rPr lang="en-US" sz="1799" b="1" dirty="0">
                <a:solidFill>
                  <a:srgbClr val="000000"/>
                </a:solidFill>
                <a:latin typeface="+mn-lt"/>
                <a:cs typeface="Arial"/>
              </a:rPr>
            </a:br>
            <a:r>
              <a:rPr lang="en-US" sz="1799" b="1" dirty="0">
                <a:solidFill>
                  <a:srgbClr val="000000"/>
                </a:solidFill>
                <a:latin typeface="+mn-lt"/>
                <a:cs typeface="Arial"/>
              </a:rPr>
              <a:t>Mesh*</a:t>
            </a:r>
          </a:p>
        </p:txBody>
      </p:sp>
      <p:pic>
        <p:nvPicPr>
          <p:cNvPr id="20" name="Picture 19">
            <a:extLst>
              <a:ext uri="{FF2B5EF4-FFF2-40B4-BE49-F238E27FC236}">
                <a16:creationId xmlns:a16="http://schemas.microsoft.com/office/drawing/2014/main" id="{D4069C20-DC06-4638-9B39-BD12992F770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157202" y="1695024"/>
            <a:ext cx="906798" cy="906798"/>
          </a:xfrm>
          <a:prstGeom prst="rect">
            <a:avLst/>
          </a:prstGeom>
        </p:spPr>
      </p:pic>
      <p:pic>
        <p:nvPicPr>
          <p:cNvPr id="14" name="Picture 13">
            <a:extLst>
              <a:ext uri="{FF2B5EF4-FFF2-40B4-BE49-F238E27FC236}">
                <a16:creationId xmlns:a16="http://schemas.microsoft.com/office/drawing/2014/main" id="{B84BBC41-AE42-440D-9CFF-51D4B9D43CC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191995" y="4314098"/>
            <a:ext cx="771757" cy="771757"/>
          </a:xfrm>
          <a:prstGeom prst="rect">
            <a:avLst/>
          </a:prstGeom>
        </p:spPr>
      </p:pic>
      <p:sp>
        <p:nvSpPr>
          <p:cNvPr id="48" name="Rechteck 15">
            <a:extLst>
              <a:ext uri="{FF2B5EF4-FFF2-40B4-BE49-F238E27FC236}">
                <a16:creationId xmlns:a16="http://schemas.microsoft.com/office/drawing/2014/main" id="{89CC1E86-34D3-4B74-BF14-3C88A472DB25}"/>
              </a:ext>
            </a:extLst>
          </p:cNvPr>
          <p:cNvSpPr/>
          <p:nvPr/>
        </p:nvSpPr>
        <p:spPr>
          <a:xfrm>
            <a:off x="6305620" y="5239199"/>
            <a:ext cx="2808501" cy="646163"/>
          </a:xfrm>
          <a:prstGeom prst="rect">
            <a:avLst/>
          </a:prstGeom>
        </p:spPr>
        <p:txBody>
          <a:bodyPr wrap="square" lIns="0" tIns="0" rIns="0" bIns="0">
            <a:spAutoFit/>
          </a:bodyPr>
          <a:lstStyle/>
          <a:p>
            <a:pPr>
              <a:spcAft>
                <a:spcPts val="100"/>
              </a:spcAft>
            </a:pPr>
            <a:r>
              <a:rPr lang="en-US" sz="1400" dirty="0"/>
              <a:t>Enabling applications, integrations and extensions to communicate asynchronously through events</a:t>
            </a:r>
            <a:r>
              <a:rPr lang="en-US" sz="1400" dirty="0">
                <a:solidFill>
                  <a:srgbClr val="000000"/>
                </a:solidFill>
                <a:latin typeface="+mn-lt"/>
                <a:cs typeface="Arial"/>
              </a:rPr>
              <a:t>.</a:t>
            </a:r>
          </a:p>
        </p:txBody>
      </p:sp>
      <p:sp>
        <p:nvSpPr>
          <p:cNvPr id="39" name="TextBox 38">
            <a:extLst>
              <a:ext uri="{FF2B5EF4-FFF2-40B4-BE49-F238E27FC236}">
                <a16:creationId xmlns:a16="http://schemas.microsoft.com/office/drawing/2014/main" id="{796B0131-58E9-4526-BA30-72B3F1130D49}"/>
              </a:ext>
            </a:extLst>
          </p:cNvPr>
          <p:cNvSpPr txBox="1"/>
          <p:nvPr/>
        </p:nvSpPr>
        <p:spPr>
          <a:xfrm>
            <a:off x="6305620" y="6353239"/>
            <a:ext cx="4416726" cy="307697"/>
          </a:xfrm>
          <a:prstGeom prst="rect">
            <a:avLst/>
          </a:prstGeom>
          <a:noFill/>
        </p:spPr>
        <p:txBody>
          <a:bodyPr wrap="none" lIns="0" tIns="0" rIns="0" bIns="0" rtlCol="0">
            <a:spAutoFit/>
          </a:bodyPr>
          <a:lstStyle/>
          <a:p>
            <a:pPr fontAlgn="base">
              <a:spcAft>
                <a:spcPct val="0"/>
              </a:spcAft>
              <a:buClr>
                <a:srgbClr val="F0AB00"/>
              </a:buClr>
              <a:buSzPct val="80000"/>
            </a:pPr>
            <a:r>
              <a:rPr lang="en-US" sz="1000" kern="0" dirty="0">
                <a:solidFill>
                  <a:schemeClr val="tx2"/>
                </a:solidFill>
                <a:latin typeface="Arial Narrow" panose="020B0606020202030204" pitchFamily="34" charset="0"/>
                <a:ea typeface="Arial Unicode MS" pitchFamily="34" charset="-128"/>
                <a:cs typeface="Arial Unicode MS" pitchFamily="34" charset="-128"/>
              </a:rPr>
              <a:t>SAP Integration Suite, advanced event mesh</a:t>
            </a:r>
          </a:p>
          <a:p>
            <a:pPr fontAlgn="base">
              <a:spcAft>
                <a:spcPct val="0"/>
              </a:spcAft>
              <a:buClr>
                <a:srgbClr val="F0AB00"/>
              </a:buClr>
              <a:buSzPct val="80000"/>
            </a:pPr>
            <a:r>
              <a:rPr lang="en-US" sz="1000" kern="0" dirty="0">
                <a:solidFill>
                  <a:schemeClr val="tx2"/>
                </a:solidFill>
                <a:latin typeface="Arial Narrow" panose="020B0606020202030204" pitchFamily="34" charset="0"/>
                <a:ea typeface="Arial Unicode MS" pitchFamily="34" charset="-128"/>
                <a:cs typeface="Arial Unicode MS" pitchFamily="34" charset="-128"/>
              </a:rPr>
              <a:t>*An event broker capability within SAP Integration Suite planned for Q4 2023,  subject to change</a:t>
            </a:r>
          </a:p>
        </p:txBody>
      </p:sp>
    </p:spTree>
    <p:extLst>
      <p:ext uri="{BB962C8B-B14F-4D97-AF65-F5344CB8AC3E}">
        <p14:creationId xmlns:p14="http://schemas.microsoft.com/office/powerpoint/2010/main" val="6818711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0DF279-EC15-B737-D34E-CA5A5C61FBFD}"/>
              </a:ext>
            </a:extLst>
          </p:cNvPr>
          <p:cNvSpPr/>
          <p:nvPr/>
        </p:nvSpPr>
        <p:spPr bwMode="gray">
          <a:xfrm>
            <a:off x="1" y="893"/>
            <a:ext cx="12192000" cy="6856215"/>
          </a:xfrm>
          <a:prstGeom prst="rect">
            <a:avLst/>
          </a:prstGeom>
          <a:solidFill>
            <a:schemeClr val="tx1">
              <a:alpha val="40000"/>
            </a:schemeClr>
          </a:solidFill>
          <a:ln w="254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 name="Titel 1">
            <a:extLst>
              <a:ext uri="{FF2B5EF4-FFF2-40B4-BE49-F238E27FC236}">
                <a16:creationId xmlns:a16="http://schemas.microsoft.com/office/drawing/2014/main" id="{4D8F2209-34B0-4E69-A455-7BCBC481FC0A}"/>
              </a:ext>
            </a:extLst>
          </p:cNvPr>
          <p:cNvSpPr>
            <a:spLocks noGrp="1"/>
          </p:cNvSpPr>
          <p:nvPr>
            <p:ph type="title"/>
          </p:nvPr>
        </p:nvSpPr>
        <p:spPr>
          <a:xfrm>
            <a:off x="503870" y="504761"/>
            <a:ext cx="11183564" cy="676932"/>
          </a:xfrm>
        </p:spPr>
        <p:txBody>
          <a:bodyPr/>
          <a:lstStyle/>
          <a:p>
            <a:r>
              <a:rPr lang="en-US" dirty="0">
                <a:latin typeface="72 Brand Medium" panose="020B0504030603020204" pitchFamily="34" charset="0"/>
                <a:ea typeface="+mj-lt"/>
                <a:cs typeface="+mj-lt"/>
              </a:rPr>
              <a:t>Connect and automate your business</a:t>
            </a:r>
            <a:br>
              <a:rPr lang="en-US" dirty="0"/>
            </a:br>
            <a:r>
              <a:rPr lang="en-US" sz="1999" dirty="0">
                <a:solidFill>
                  <a:schemeClr val="tx2"/>
                </a:solidFill>
              </a:rPr>
              <a:t>Integration capabilities of SAP BTP</a:t>
            </a:r>
          </a:p>
        </p:txBody>
      </p:sp>
      <p:cxnSp>
        <p:nvCxnSpPr>
          <p:cNvPr id="9" name="Gerade Verbindung 12">
            <a:extLst>
              <a:ext uri="{FF2B5EF4-FFF2-40B4-BE49-F238E27FC236}">
                <a16:creationId xmlns:a16="http://schemas.microsoft.com/office/drawing/2014/main" id="{06DDE1AC-05D2-4E60-9AA8-50E66C09D7B2}"/>
              </a:ext>
            </a:extLst>
          </p:cNvPr>
          <p:cNvCxnSpPr>
            <a:cxnSpLocks/>
          </p:cNvCxnSpPr>
          <p:nvPr/>
        </p:nvCxnSpPr>
        <p:spPr>
          <a:xfrm>
            <a:off x="3421185" y="2623028"/>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13">
            <a:extLst>
              <a:ext uri="{FF2B5EF4-FFF2-40B4-BE49-F238E27FC236}">
                <a16:creationId xmlns:a16="http://schemas.microsoft.com/office/drawing/2014/main" id="{FE18E993-7227-4CAE-B42C-31674DAA480A}"/>
              </a:ext>
            </a:extLst>
          </p:cNvPr>
          <p:cNvSpPr/>
          <p:nvPr/>
        </p:nvSpPr>
        <p:spPr>
          <a:xfrm>
            <a:off x="3410829" y="2715010"/>
            <a:ext cx="2608217" cy="861550"/>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Expose your data and processes as APIs. Provide abstracted access to enterprise data via Graph. Manage E2E life cycle. </a:t>
            </a:r>
          </a:p>
        </p:txBody>
      </p:sp>
      <p:pic>
        <p:nvPicPr>
          <p:cNvPr id="11" name="Bild 35">
            <a:extLst>
              <a:ext uri="{FF2B5EF4-FFF2-40B4-BE49-F238E27FC236}">
                <a16:creationId xmlns:a16="http://schemas.microsoft.com/office/drawing/2014/main" id="{9531DA71-8163-454E-988A-34D1651A96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2810" y="1608564"/>
            <a:ext cx="1079719" cy="1079719"/>
          </a:xfrm>
          <a:prstGeom prst="rect">
            <a:avLst/>
          </a:prstGeom>
        </p:spPr>
      </p:pic>
      <p:sp>
        <p:nvSpPr>
          <p:cNvPr id="12" name="Rechteck 7">
            <a:extLst>
              <a:ext uri="{FF2B5EF4-FFF2-40B4-BE49-F238E27FC236}">
                <a16:creationId xmlns:a16="http://schemas.microsoft.com/office/drawing/2014/main" id="{F2B8B0E9-3965-4518-AB90-98B5E6F91797}"/>
              </a:ext>
            </a:extLst>
          </p:cNvPr>
          <p:cNvSpPr/>
          <p:nvPr/>
        </p:nvSpPr>
        <p:spPr>
          <a:xfrm>
            <a:off x="4272043" y="1871496"/>
            <a:ext cx="1628756" cy="553854"/>
          </a:xfrm>
          <a:prstGeom prst="rect">
            <a:avLst/>
          </a:prstGeom>
        </p:spPr>
        <p:txBody>
          <a:bodyPr wrap="square" lIns="0" tIns="0" rIns="0" bIns="0">
            <a:spAutoFit/>
          </a:bodyPr>
          <a:lstStyle/>
          <a:p>
            <a:pPr>
              <a:spcAft>
                <a:spcPts val="100"/>
              </a:spcAft>
            </a:pPr>
            <a:r>
              <a:rPr lang="en-US" sz="1799" b="1">
                <a:solidFill>
                  <a:srgbClr val="000000"/>
                </a:solidFill>
                <a:latin typeface="+mn-lt"/>
                <a:cs typeface="Arial"/>
              </a:rPr>
              <a:t>API Management</a:t>
            </a:r>
          </a:p>
        </p:txBody>
      </p:sp>
      <p:cxnSp>
        <p:nvCxnSpPr>
          <p:cNvPr id="34" name="Gerade Verbindung 22">
            <a:extLst>
              <a:ext uri="{FF2B5EF4-FFF2-40B4-BE49-F238E27FC236}">
                <a16:creationId xmlns:a16="http://schemas.microsoft.com/office/drawing/2014/main" id="{6F82F4D2-6B88-40F4-8284-776D3B598FEF}"/>
              </a:ext>
            </a:extLst>
          </p:cNvPr>
          <p:cNvCxnSpPr>
            <a:cxnSpLocks/>
          </p:cNvCxnSpPr>
          <p:nvPr/>
        </p:nvCxnSpPr>
        <p:spPr>
          <a:xfrm>
            <a:off x="6319556" y="2620024"/>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hteck 23">
            <a:extLst>
              <a:ext uri="{FF2B5EF4-FFF2-40B4-BE49-F238E27FC236}">
                <a16:creationId xmlns:a16="http://schemas.microsoft.com/office/drawing/2014/main" id="{D1B733CE-1FB0-4490-A9A6-A18BD808E452}"/>
              </a:ext>
            </a:extLst>
          </p:cNvPr>
          <p:cNvSpPr/>
          <p:nvPr/>
        </p:nvSpPr>
        <p:spPr>
          <a:xfrm>
            <a:off x="6319069" y="2715010"/>
            <a:ext cx="2492448" cy="646163"/>
          </a:xfrm>
          <a:prstGeom prst="rect">
            <a:avLst/>
          </a:prstGeom>
        </p:spPr>
        <p:txBody>
          <a:bodyPr wrap="square" lIns="0" tIns="0" rIns="0" bIns="0">
            <a:spAutoFit/>
          </a:bodyPr>
          <a:lstStyle/>
          <a:p>
            <a:pPr>
              <a:spcAft>
                <a:spcPts val="100"/>
              </a:spcAft>
            </a:pPr>
            <a:r>
              <a:rPr lang="en-US" sz="1400">
                <a:solidFill>
                  <a:srgbClr val="000000"/>
                </a:solidFill>
                <a:latin typeface="+mn-lt"/>
                <a:cs typeface="Arial"/>
              </a:rPr>
              <a:t>Jump-start </a:t>
            </a:r>
            <a:r>
              <a:rPr lang="en-US" sz="1400" dirty="0">
                <a:solidFill>
                  <a:srgbClr val="000000"/>
                </a:solidFill>
                <a:latin typeface="+mn-lt"/>
                <a:cs typeface="Arial"/>
              </a:rPr>
              <a:t>integration projects with APIs, packaged integration content and adapters.</a:t>
            </a:r>
          </a:p>
        </p:txBody>
      </p:sp>
      <p:pic>
        <p:nvPicPr>
          <p:cNvPr id="36" name="Bild 38">
            <a:extLst>
              <a:ext uri="{FF2B5EF4-FFF2-40B4-BE49-F238E27FC236}">
                <a16:creationId xmlns:a16="http://schemas.microsoft.com/office/drawing/2014/main" id="{35DC36AE-BCFF-4939-8FF6-32FABB0762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8113" y="1697269"/>
            <a:ext cx="954785" cy="954785"/>
          </a:xfrm>
          <a:prstGeom prst="rect">
            <a:avLst/>
          </a:prstGeom>
        </p:spPr>
      </p:pic>
      <p:sp>
        <p:nvSpPr>
          <p:cNvPr id="37" name="Rechteck 7">
            <a:extLst>
              <a:ext uri="{FF2B5EF4-FFF2-40B4-BE49-F238E27FC236}">
                <a16:creationId xmlns:a16="http://schemas.microsoft.com/office/drawing/2014/main" id="{CA862EF6-74D4-4EFC-97BC-267B19F61F9F}"/>
              </a:ext>
            </a:extLst>
          </p:cNvPr>
          <p:cNvSpPr/>
          <p:nvPr/>
        </p:nvSpPr>
        <p:spPr>
          <a:xfrm>
            <a:off x="7135851" y="1871496"/>
            <a:ext cx="199417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Business Accelerator Hub</a:t>
            </a:r>
          </a:p>
        </p:txBody>
      </p:sp>
      <p:cxnSp>
        <p:nvCxnSpPr>
          <p:cNvPr id="59" name="Gerade Verbindung 14">
            <a:extLst>
              <a:ext uri="{FF2B5EF4-FFF2-40B4-BE49-F238E27FC236}">
                <a16:creationId xmlns:a16="http://schemas.microsoft.com/office/drawing/2014/main" id="{83E35F05-4F90-48AB-A5B4-8899CB446A93}"/>
              </a:ext>
            </a:extLst>
          </p:cNvPr>
          <p:cNvCxnSpPr/>
          <p:nvPr/>
        </p:nvCxnSpPr>
        <p:spPr>
          <a:xfrm>
            <a:off x="6305621" y="5153466"/>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hteck 15">
            <a:extLst>
              <a:ext uri="{FF2B5EF4-FFF2-40B4-BE49-F238E27FC236}">
                <a16:creationId xmlns:a16="http://schemas.microsoft.com/office/drawing/2014/main" id="{2F052C93-1FB2-4F8E-9431-9A4F3C136A67}"/>
              </a:ext>
            </a:extLst>
          </p:cNvPr>
          <p:cNvSpPr/>
          <p:nvPr/>
        </p:nvSpPr>
        <p:spPr>
          <a:xfrm>
            <a:off x="9200412" y="5239198"/>
            <a:ext cx="2658539" cy="861550"/>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Modernize your integration platform by s</a:t>
            </a:r>
            <a:r>
              <a:rPr lang="en-US" sz="1400" dirty="0"/>
              <a:t>moothly transition to the cloud from SAP Process Orchestration.</a:t>
            </a:r>
            <a:endParaRPr lang="en-US" sz="1400" dirty="0">
              <a:solidFill>
                <a:srgbClr val="000000"/>
              </a:solidFill>
              <a:latin typeface="+mn-lt"/>
              <a:cs typeface="Arial"/>
            </a:endParaRPr>
          </a:p>
        </p:txBody>
      </p:sp>
      <p:pic>
        <p:nvPicPr>
          <p:cNvPr id="61" name="Bild 33">
            <a:extLst>
              <a:ext uri="{FF2B5EF4-FFF2-40B4-BE49-F238E27FC236}">
                <a16:creationId xmlns:a16="http://schemas.microsoft.com/office/drawing/2014/main" id="{9994EA29-E7DD-44E1-B030-33E63F5794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152223" y="4213338"/>
            <a:ext cx="951073" cy="951073"/>
          </a:xfrm>
          <a:prstGeom prst="rect">
            <a:avLst/>
          </a:prstGeom>
        </p:spPr>
      </p:pic>
      <p:sp>
        <p:nvSpPr>
          <p:cNvPr id="62" name="Rechteck 7">
            <a:extLst>
              <a:ext uri="{FF2B5EF4-FFF2-40B4-BE49-F238E27FC236}">
                <a16:creationId xmlns:a16="http://schemas.microsoft.com/office/drawing/2014/main" id="{46A0454C-FB33-4F28-9F50-E85C53553A34}"/>
              </a:ext>
            </a:extLst>
          </p:cNvPr>
          <p:cNvSpPr/>
          <p:nvPr/>
        </p:nvSpPr>
        <p:spPr>
          <a:xfrm>
            <a:off x="10181882" y="4388255"/>
            <a:ext cx="173549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Migration Assessment</a:t>
            </a:r>
          </a:p>
        </p:txBody>
      </p:sp>
      <p:cxnSp>
        <p:nvCxnSpPr>
          <p:cNvPr id="64" name="Gerade Verbindung 14">
            <a:extLst>
              <a:ext uri="{FF2B5EF4-FFF2-40B4-BE49-F238E27FC236}">
                <a16:creationId xmlns:a16="http://schemas.microsoft.com/office/drawing/2014/main" id="{E4463CC5-C259-4D6D-B30F-59CADA1E1568}"/>
              </a:ext>
            </a:extLst>
          </p:cNvPr>
          <p:cNvCxnSpPr/>
          <p:nvPr/>
        </p:nvCxnSpPr>
        <p:spPr>
          <a:xfrm>
            <a:off x="3410829" y="5151942"/>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hteck 15">
            <a:extLst>
              <a:ext uri="{FF2B5EF4-FFF2-40B4-BE49-F238E27FC236}">
                <a16:creationId xmlns:a16="http://schemas.microsoft.com/office/drawing/2014/main" id="{BD4263C1-21FE-40BC-9A13-9C7E483C1348}"/>
              </a:ext>
            </a:extLst>
          </p:cNvPr>
          <p:cNvSpPr/>
          <p:nvPr/>
        </p:nvSpPr>
        <p:spPr>
          <a:xfrm>
            <a:off x="3420590" y="5239199"/>
            <a:ext cx="2382665" cy="430775"/>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Accelerate connectivity to </a:t>
            </a:r>
            <a:br>
              <a:rPr lang="en-US" sz="1400" dirty="0">
                <a:solidFill>
                  <a:srgbClr val="000000"/>
                </a:solidFill>
                <a:latin typeface="+mn-lt"/>
                <a:cs typeface="Arial"/>
              </a:rPr>
            </a:br>
            <a:r>
              <a:rPr lang="en-US" sz="1400" dirty="0">
                <a:solidFill>
                  <a:srgbClr val="000000"/>
                </a:solidFill>
                <a:latin typeface="+mn-lt"/>
                <a:cs typeface="Arial"/>
              </a:rPr>
              <a:t>third-party applications.</a:t>
            </a:r>
          </a:p>
        </p:txBody>
      </p:sp>
      <p:pic>
        <p:nvPicPr>
          <p:cNvPr id="66" name="Bild 33">
            <a:extLst>
              <a:ext uri="{FF2B5EF4-FFF2-40B4-BE49-F238E27FC236}">
                <a16:creationId xmlns:a16="http://schemas.microsoft.com/office/drawing/2014/main" id="{9074783F-20FB-4CCE-B9A7-0D9264DC09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3189" y="4185828"/>
            <a:ext cx="962589" cy="962589"/>
          </a:xfrm>
          <a:prstGeom prst="rect">
            <a:avLst/>
          </a:prstGeom>
        </p:spPr>
      </p:pic>
      <p:sp>
        <p:nvSpPr>
          <p:cNvPr id="67" name="Rechteck 7">
            <a:extLst>
              <a:ext uri="{FF2B5EF4-FFF2-40B4-BE49-F238E27FC236}">
                <a16:creationId xmlns:a16="http://schemas.microsoft.com/office/drawing/2014/main" id="{EF8CDA2C-A1A2-4AA5-8537-3709023E90F1}"/>
              </a:ext>
            </a:extLst>
          </p:cNvPr>
          <p:cNvSpPr/>
          <p:nvPr/>
        </p:nvSpPr>
        <p:spPr>
          <a:xfrm>
            <a:off x="4294466" y="4390196"/>
            <a:ext cx="155160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Open Connectors</a:t>
            </a:r>
          </a:p>
        </p:txBody>
      </p:sp>
      <p:cxnSp>
        <p:nvCxnSpPr>
          <p:cNvPr id="24" name="Gerade Verbindung 18">
            <a:extLst>
              <a:ext uri="{FF2B5EF4-FFF2-40B4-BE49-F238E27FC236}">
                <a16:creationId xmlns:a16="http://schemas.microsoft.com/office/drawing/2014/main" id="{B3F21E08-1FE8-44E6-A208-81CE5175F303}"/>
              </a:ext>
            </a:extLst>
          </p:cNvPr>
          <p:cNvCxnSpPr/>
          <p:nvPr/>
        </p:nvCxnSpPr>
        <p:spPr>
          <a:xfrm>
            <a:off x="516037" y="5150055"/>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hteck 19">
            <a:extLst>
              <a:ext uri="{FF2B5EF4-FFF2-40B4-BE49-F238E27FC236}">
                <a16:creationId xmlns:a16="http://schemas.microsoft.com/office/drawing/2014/main" id="{76A90BA2-657F-4EE3-919D-C43045A4CB75}"/>
              </a:ext>
            </a:extLst>
          </p:cNvPr>
          <p:cNvSpPr/>
          <p:nvPr/>
        </p:nvSpPr>
        <p:spPr>
          <a:xfrm>
            <a:off x="522814" y="5239199"/>
            <a:ext cx="2658539" cy="646163"/>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Accelerate implementation and maintenance of B2B scenarios using machine learning.</a:t>
            </a:r>
          </a:p>
        </p:txBody>
      </p:sp>
      <p:sp>
        <p:nvSpPr>
          <p:cNvPr id="27" name="Rechteck 7">
            <a:extLst>
              <a:ext uri="{FF2B5EF4-FFF2-40B4-BE49-F238E27FC236}">
                <a16:creationId xmlns:a16="http://schemas.microsoft.com/office/drawing/2014/main" id="{64C1D505-1366-4E74-8A91-2FF36364E3AB}"/>
              </a:ext>
            </a:extLst>
          </p:cNvPr>
          <p:cNvSpPr/>
          <p:nvPr/>
        </p:nvSpPr>
        <p:spPr>
          <a:xfrm>
            <a:off x="1434026" y="4390196"/>
            <a:ext cx="1911682"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Integration  </a:t>
            </a:r>
            <a:br>
              <a:rPr lang="en-US" sz="1799" b="1" dirty="0">
                <a:solidFill>
                  <a:srgbClr val="000000"/>
                </a:solidFill>
                <a:latin typeface="+mn-lt"/>
                <a:cs typeface="Arial"/>
              </a:rPr>
            </a:br>
            <a:r>
              <a:rPr lang="en-US" sz="1799" b="1" dirty="0">
                <a:solidFill>
                  <a:srgbClr val="000000"/>
                </a:solidFill>
                <a:latin typeface="+mn-lt"/>
                <a:cs typeface="Arial"/>
              </a:rPr>
              <a:t>Advisor | TPM</a:t>
            </a:r>
          </a:p>
        </p:txBody>
      </p:sp>
      <p:pic>
        <p:nvPicPr>
          <p:cNvPr id="40" name="Picture 39">
            <a:extLst>
              <a:ext uri="{FF2B5EF4-FFF2-40B4-BE49-F238E27FC236}">
                <a16:creationId xmlns:a16="http://schemas.microsoft.com/office/drawing/2014/main" id="{D09CD12B-2CD4-42CE-BA7B-A76BA7D30C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32239" y="4193290"/>
            <a:ext cx="947665" cy="947665"/>
          </a:xfrm>
          <a:prstGeom prst="rect">
            <a:avLst/>
          </a:prstGeom>
        </p:spPr>
      </p:pic>
      <p:cxnSp>
        <p:nvCxnSpPr>
          <p:cNvPr id="72" name="Gerade Verbindung 22">
            <a:extLst>
              <a:ext uri="{FF2B5EF4-FFF2-40B4-BE49-F238E27FC236}">
                <a16:creationId xmlns:a16="http://schemas.microsoft.com/office/drawing/2014/main" id="{8C41223E-B97E-4B09-A93B-34F2C21711FD}"/>
              </a:ext>
            </a:extLst>
          </p:cNvPr>
          <p:cNvCxnSpPr>
            <a:cxnSpLocks/>
          </p:cNvCxnSpPr>
          <p:nvPr/>
        </p:nvCxnSpPr>
        <p:spPr>
          <a:xfrm>
            <a:off x="9217928" y="2612245"/>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hteck 23">
            <a:extLst>
              <a:ext uri="{FF2B5EF4-FFF2-40B4-BE49-F238E27FC236}">
                <a16:creationId xmlns:a16="http://schemas.microsoft.com/office/drawing/2014/main" id="{83A37787-DF7B-44B7-857E-3F0A776FAF81}"/>
              </a:ext>
            </a:extLst>
          </p:cNvPr>
          <p:cNvSpPr/>
          <p:nvPr/>
        </p:nvSpPr>
        <p:spPr>
          <a:xfrm>
            <a:off x="9217929" y="2715010"/>
            <a:ext cx="2372639" cy="646163"/>
          </a:xfrm>
          <a:prstGeom prst="rect">
            <a:avLst/>
          </a:prstGeom>
        </p:spPr>
        <p:txBody>
          <a:bodyPr wrap="square" lIns="0" tIns="0" rIns="0" bIns="0">
            <a:spAutoFit/>
          </a:bodyPr>
          <a:lstStyle/>
          <a:p>
            <a:pPr>
              <a:spcAft>
                <a:spcPts val="100"/>
              </a:spcAft>
            </a:pPr>
            <a:r>
              <a:rPr lang="en-US" sz="1400" kern="0" dirty="0">
                <a:solidFill>
                  <a:srgbClr val="000000"/>
                </a:solidFill>
                <a:cs typeface="Arial" panose="020B0604020202020204" pitchFamily="34" charset="0"/>
                <a:sym typeface="72" panose="020B0503030000000003" pitchFamily="34" charset="0"/>
              </a:rPr>
              <a:t>Shaping and execution of your integration technology strategy.</a:t>
            </a:r>
            <a:endParaRPr lang="en-US" sz="1400" dirty="0">
              <a:solidFill>
                <a:srgbClr val="000000"/>
              </a:solidFill>
              <a:latin typeface="+mn-lt"/>
              <a:cs typeface="Arial"/>
            </a:endParaRPr>
          </a:p>
        </p:txBody>
      </p:sp>
      <p:sp>
        <p:nvSpPr>
          <p:cNvPr id="75" name="Rechteck 7">
            <a:extLst>
              <a:ext uri="{FF2B5EF4-FFF2-40B4-BE49-F238E27FC236}">
                <a16:creationId xmlns:a16="http://schemas.microsoft.com/office/drawing/2014/main" id="{647C9791-3A4A-46EC-AF53-2FFAF24B67BB}"/>
              </a:ext>
            </a:extLst>
          </p:cNvPr>
          <p:cNvSpPr/>
          <p:nvPr/>
        </p:nvSpPr>
        <p:spPr>
          <a:xfrm>
            <a:off x="10181882" y="1871496"/>
            <a:ext cx="1629605" cy="553854"/>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Integration Assessment</a:t>
            </a:r>
          </a:p>
        </p:txBody>
      </p:sp>
      <p:cxnSp>
        <p:nvCxnSpPr>
          <p:cNvPr id="77" name="Gerade Verbindung 14">
            <a:extLst>
              <a:ext uri="{FF2B5EF4-FFF2-40B4-BE49-F238E27FC236}">
                <a16:creationId xmlns:a16="http://schemas.microsoft.com/office/drawing/2014/main" id="{240ABCF5-C5A5-497B-9C56-FA97A0ACACD0}"/>
              </a:ext>
            </a:extLst>
          </p:cNvPr>
          <p:cNvCxnSpPr/>
          <p:nvPr/>
        </p:nvCxnSpPr>
        <p:spPr>
          <a:xfrm>
            <a:off x="9200413" y="5145687"/>
            <a:ext cx="25193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hteck 7">
            <a:extLst>
              <a:ext uri="{FF2B5EF4-FFF2-40B4-BE49-F238E27FC236}">
                <a16:creationId xmlns:a16="http://schemas.microsoft.com/office/drawing/2014/main" id="{131EC41B-52B1-49D9-84A9-52494353D685}"/>
              </a:ext>
            </a:extLst>
          </p:cNvPr>
          <p:cNvSpPr/>
          <p:nvPr/>
        </p:nvSpPr>
        <p:spPr>
          <a:xfrm>
            <a:off x="7149735" y="4388255"/>
            <a:ext cx="1580653" cy="553854"/>
          </a:xfrm>
          <a:prstGeom prst="rect">
            <a:avLst/>
          </a:prstGeom>
        </p:spPr>
        <p:txBody>
          <a:bodyPr wrap="square" lIns="0" tIns="0" rIns="0" bIns="0" anchor="ctr">
            <a:spAutoFit/>
          </a:bodyPr>
          <a:lstStyle/>
          <a:p>
            <a:pPr>
              <a:spcAft>
                <a:spcPts val="100"/>
              </a:spcAft>
            </a:pPr>
            <a:r>
              <a:rPr lang="en-US" sz="1799" b="1" dirty="0">
                <a:solidFill>
                  <a:srgbClr val="000000"/>
                </a:solidFill>
                <a:latin typeface="+mn-lt"/>
                <a:cs typeface="Arial"/>
              </a:rPr>
              <a:t>Event </a:t>
            </a:r>
            <a:br>
              <a:rPr lang="en-US" sz="1799" b="1" dirty="0">
                <a:solidFill>
                  <a:srgbClr val="000000"/>
                </a:solidFill>
                <a:latin typeface="+mn-lt"/>
                <a:cs typeface="Arial"/>
              </a:rPr>
            </a:br>
            <a:r>
              <a:rPr lang="en-US" sz="1799" b="1" dirty="0">
                <a:solidFill>
                  <a:srgbClr val="000000"/>
                </a:solidFill>
                <a:latin typeface="+mn-lt"/>
                <a:cs typeface="Arial"/>
              </a:rPr>
              <a:t>Mesh*</a:t>
            </a:r>
          </a:p>
        </p:txBody>
      </p:sp>
      <p:pic>
        <p:nvPicPr>
          <p:cNvPr id="20" name="Picture 19">
            <a:extLst>
              <a:ext uri="{FF2B5EF4-FFF2-40B4-BE49-F238E27FC236}">
                <a16:creationId xmlns:a16="http://schemas.microsoft.com/office/drawing/2014/main" id="{D4069C20-DC06-4638-9B39-BD12992F77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157202" y="1695024"/>
            <a:ext cx="906798" cy="906798"/>
          </a:xfrm>
          <a:prstGeom prst="rect">
            <a:avLst/>
          </a:prstGeom>
        </p:spPr>
      </p:pic>
      <p:pic>
        <p:nvPicPr>
          <p:cNvPr id="14" name="Picture 13">
            <a:extLst>
              <a:ext uri="{FF2B5EF4-FFF2-40B4-BE49-F238E27FC236}">
                <a16:creationId xmlns:a16="http://schemas.microsoft.com/office/drawing/2014/main" id="{B84BBC41-AE42-440D-9CFF-51D4B9D43CC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191995" y="4314098"/>
            <a:ext cx="771757" cy="771757"/>
          </a:xfrm>
          <a:prstGeom prst="rect">
            <a:avLst/>
          </a:prstGeom>
        </p:spPr>
      </p:pic>
      <p:sp>
        <p:nvSpPr>
          <p:cNvPr id="48" name="Rechteck 15">
            <a:extLst>
              <a:ext uri="{FF2B5EF4-FFF2-40B4-BE49-F238E27FC236}">
                <a16:creationId xmlns:a16="http://schemas.microsoft.com/office/drawing/2014/main" id="{89CC1E86-34D3-4B74-BF14-3C88A472DB25}"/>
              </a:ext>
            </a:extLst>
          </p:cNvPr>
          <p:cNvSpPr/>
          <p:nvPr/>
        </p:nvSpPr>
        <p:spPr>
          <a:xfrm>
            <a:off x="6305620" y="5239199"/>
            <a:ext cx="2808501" cy="646163"/>
          </a:xfrm>
          <a:prstGeom prst="rect">
            <a:avLst/>
          </a:prstGeom>
        </p:spPr>
        <p:txBody>
          <a:bodyPr wrap="square" lIns="0" tIns="0" rIns="0" bIns="0">
            <a:spAutoFit/>
          </a:bodyPr>
          <a:lstStyle/>
          <a:p>
            <a:pPr>
              <a:spcAft>
                <a:spcPts val="100"/>
              </a:spcAft>
            </a:pPr>
            <a:r>
              <a:rPr lang="en-US" sz="1400" dirty="0"/>
              <a:t>Enabling applications, integrations and extensions to communicate asynchronously through events</a:t>
            </a:r>
            <a:r>
              <a:rPr lang="en-US" sz="1400" dirty="0">
                <a:solidFill>
                  <a:srgbClr val="000000"/>
                </a:solidFill>
                <a:latin typeface="+mn-lt"/>
                <a:cs typeface="Arial"/>
              </a:rPr>
              <a:t>.</a:t>
            </a:r>
          </a:p>
        </p:txBody>
      </p:sp>
      <p:sp>
        <p:nvSpPr>
          <p:cNvPr id="39" name="TextBox 38">
            <a:extLst>
              <a:ext uri="{FF2B5EF4-FFF2-40B4-BE49-F238E27FC236}">
                <a16:creationId xmlns:a16="http://schemas.microsoft.com/office/drawing/2014/main" id="{796B0131-58E9-4526-BA30-72B3F1130D49}"/>
              </a:ext>
            </a:extLst>
          </p:cNvPr>
          <p:cNvSpPr txBox="1"/>
          <p:nvPr/>
        </p:nvSpPr>
        <p:spPr>
          <a:xfrm>
            <a:off x="6305620" y="6353239"/>
            <a:ext cx="4416726" cy="307697"/>
          </a:xfrm>
          <a:prstGeom prst="rect">
            <a:avLst/>
          </a:prstGeom>
          <a:noFill/>
        </p:spPr>
        <p:txBody>
          <a:bodyPr wrap="none" lIns="0" tIns="0" rIns="0" bIns="0" rtlCol="0">
            <a:spAutoFit/>
          </a:bodyPr>
          <a:lstStyle/>
          <a:p>
            <a:pPr fontAlgn="base">
              <a:spcAft>
                <a:spcPct val="0"/>
              </a:spcAft>
              <a:buClr>
                <a:srgbClr val="F0AB00"/>
              </a:buClr>
              <a:buSzPct val="80000"/>
            </a:pPr>
            <a:r>
              <a:rPr lang="en-US" sz="1000" kern="0" dirty="0">
                <a:solidFill>
                  <a:schemeClr val="tx2"/>
                </a:solidFill>
                <a:latin typeface="Arial Narrow" panose="020B0606020202030204" pitchFamily="34" charset="0"/>
                <a:ea typeface="Arial Unicode MS" pitchFamily="34" charset="-128"/>
                <a:cs typeface="Arial Unicode MS" pitchFamily="34" charset="-128"/>
              </a:rPr>
              <a:t>SAP Integration Suite, advanced event mesh</a:t>
            </a:r>
          </a:p>
          <a:p>
            <a:pPr fontAlgn="base">
              <a:spcAft>
                <a:spcPct val="0"/>
              </a:spcAft>
              <a:buClr>
                <a:srgbClr val="F0AB00"/>
              </a:buClr>
              <a:buSzPct val="80000"/>
            </a:pPr>
            <a:r>
              <a:rPr lang="en-US" sz="1000" kern="0" dirty="0">
                <a:solidFill>
                  <a:schemeClr val="tx2"/>
                </a:solidFill>
                <a:latin typeface="Arial Narrow" panose="020B0606020202030204" pitchFamily="34" charset="0"/>
                <a:ea typeface="Arial Unicode MS" pitchFamily="34" charset="-128"/>
                <a:cs typeface="Arial Unicode MS" pitchFamily="34" charset="-128"/>
              </a:rPr>
              <a:t>*An event broker capability within SAP Integration Suite planned for Q4 2023,  subject to change</a:t>
            </a:r>
          </a:p>
        </p:txBody>
      </p:sp>
      <p:sp>
        <p:nvSpPr>
          <p:cNvPr id="17" name="Rectangle 16">
            <a:extLst>
              <a:ext uri="{FF2B5EF4-FFF2-40B4-BE49-F238E27FC236}">
                <a16:creationId xmlns:a16="http://schemas.microsoft.com/office/drawing/2014/main" id="{8C05A712-0132-B3E2-B83B-4859E6F4DA8B}"/>
              </a:ext>
            </a:extLst>
          </p:cNvPr>
          <p:cNvSpPr/>
          <p:nvPr/>
        </p:nvSpPr>
        <p:spPr bwMode="gray">
          <a:xfrm>
            <a:off x="377612" y="1446073"/>
            <a:ext cx="2835197" cy="2211460"/>
          </a:xfrm>
          <a:prstGeom prst="rect">
            <a:avLst/>
          </a:prstGeom>
          <a:solidFill>
            <a:schemeClr val="bg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grpSp>
        <p:nvGrpSpPr>
          <p:cNvPr id="15" name="Group 14">
            <a:extLst>
              <a:ext uri="{FF2B5EF4-FFF2-40B4-BE49-F238E27FC236}">
                <a16:creationId xmlns:a16="http://schemas.microsoft.com/office/drawing/2014/main" id="{BA30A07F-DF1A-FB26-D34E-1F36CCE076C0}"/>
              </a:ext>
            </a:extLst>
          </p:cNvPr>
          <p:cNvGrpSpPr/>
          <p:nvPr/>
        </p:nvGrpSpPr>
        <p:grpSpPr>
          <a:xfrm>
            <a:off x="422421" y="1608564"/>
            <a:ext cx="2923287" cy="1980816"/>
            <a:chOff x="422531" y="1608090"/>
            <a:chExt cx="2924048" cy="1981332"/>
          </a:xfrm>
        </p:grpSpPr>
        <p:cxnSp>
          <p:nvCxnSpPr>
            <p:cNvPr id="4" name="Gerade Verbindung 6">
              <a:extLst>
                <a:ext uri="{FF2B5EF4-FFF2-40B4-BE49-F238E27FC236}">
                  <a16:creationId xmlns:a16="http://schemas.microsoft.com/office/drawing/2014/main" id="{C82E3480-32C1-4021-ACD8-480B9776D3BC}"/>
                </a:ext>
              </a:extLst>
            </p:cNvPr>
            <p:cNvCxnSpPr>
              <a:cxnSpLocks/>
            </p:cNvCxnSpPr>
            <p:nvPr/>
          </p:nvCxnSpPr>
          <p:spPr>
            <a:xfrm>
              <a:off x="522949" y="2622818"/>
              <a:ext cx="252000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7">
              <a:extLst>
                <a:ext uri="{FF2B5EF4-FFF2-40B4-BE49-F238E27FC236}">
                  <a16:creationId xmlns:a16="http://schemas.microsoft.com/office/drawing/2014/main" id="{1483F1B8-CDA5-499B-98BA-FB0B0494D813}"/>
                </a:ext>
              </a:extLst>
            </p:cNvPr>
            <p:cNvSpPr/>
            <p:nvPr/>
          </p:nvSpPr>
          <p:spPr>
            <a:xfrm>
              <a:off x="510644" y="2714824"/>
              <a:ext cx="2835935" cy="874598"/>
            </a:xfrm>
            <a:prstGeom prst="rect">
              <a:avLst/>
            </a:prstGeom>
          </p:spPr>
          <p:txBody>
            <a:bodyPr wrap="square" lIns="0" tIns="0" rIns="0" bIns="0">
              <a:spAutoFit/>
            </a:bodyPr>
            <a:lstStyle/>
            <a:p>
              <a:pPr>
                <a:spcAft>
                  <a:spcPts val="100"/>
                </a:spcAft>
              </a:pPr>
              <a:r>
                <a:rPr lang="en-US" sz="1400" dirty="0">
                  <a:solidFill>
                    <a:srgbClr val="000000"/>
                  </a:solidFill>
                  <a:latin typeface="+mn-lt"/>
                  <a:cs typeface="Arial"/>
                </a:rPr>
                <a:t>Integrate applications and data across diverse landscapes everywhere.</a:t>
              </a:r>
            </a:p>
            <a:p>
              <a:pPr>
                <a:spcAft>
                  <a:spcPts val="100"/>
                </a:spcAft>
              </a:pPr>
              <a:endParaRPr lang="en-US" sz="1400" dirty="0">
                <a:solidFill>
                  <a:srgbClr val="000000"/>
                </a:solidFill>
                <a:latin typeface="+mn-lt"/>
                <a:cs typeface="Arial"/>
              </a:endParaRPr>
            </a:p>
          </p:txBody>
        </p:sp>
        <p:pic>
          <p:nvPicPr>
            <p:cNvPr id="6" name="Bild 32">
              <a:extLst>
                <a:ext uri="{FF2B5EF4-FFF2-40B4-BE49-F238E27FC236}">
                  <a16:creationId xmlns:a16="http://schemas.microsoft.com/office/drawing/2014/main" id="{802393C8-166E-4F64-83D8-02EAE577A2F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2531" y="1608090"/>
              <a:ext cx="1080000" cy="1080000"/>
            </a:xfrm>
            <a:prstGeom prst="rect">
              <a:avLst/>
            </a:prstGeom>
          </p:spPr>
        </p:pic>
        <p:sp>
          <p:nvSpPr>
            <p:cNvPr id="7" name="Rechteck 7">
              <a:extLst>
                <a:ext uri="{FF2B5EF4-FFF2-40B4-BE49-F238E27FC236}">
                  <a16:creationId xmlns:a16="http://schemas.microsoft.com/office/drawing/2014/main" id="{DD489E1D-4DF0-457A-8200-2E8972C62E5B}"/>
                </a:ext>
              </a:extLst>
            </p:cNvPr>
            <p:cNvSpPr/>
            <p:nvPr/>
          </p:nvSpPr>
          <p:spPr>
            <a:xfrm>
              <a:off x="1448157" y="1871091"/>
              <a:ext cx="1454327" cy="553998"/>
            </a:xfrm>
            <a:prstGeom prst="rect">
              <a:avLst/>
            </a:prstGeom>
          </p:spPr>
          <p:txBody>
            <a:bodyPr wrap="square" lIns="0" tIns="0" rIns="0" bIns="0">
              <a:spAutoFit/>
            </a:bodyPr>
            <a:lstStyle/>
            <a:p>
              <a:pPr>
                <a:spcAft>
                  <a:spcPts val="100"/>
                </a:spcAft>
              </a:pPr>
              <a:r>
                <a:rPr lang="en-US" sz="1799" b="1" dirty="0">
                  <a:solidFill>
                    <a:srgbClr val="000000"/>
                  </a:solidFill>
                  <a:latin typeface="+mn-lt"/>
                  <a:cs typeface="Arial"/>
                </a:rPr>
                <a:t>Cloud Integration</a:t>
              </a:r>
            </a:p>
          </p:txBody>
        </p:sp>
      </p:grpSp>
    </p:spTree>
    <p:extLst>
      <p:ext uri="{BB962C8B-B14F-4D97-AF65-F5344CB8AC3E}">
        <p14:creationId xmlns:p14="http://schemas.microsoft.com/office/powerpoint/2010/main" val="3304634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9620C3-AA39-4EDB-5311-5F2A83720026}"/>
              </a:ext>
            </a:extLst>
          </p:cNvPr>
          <p:cNvSpPr>
            <a:spLocks noGrp="1"/>
          </p:cNvSpPr>
          <p:nvPr>
            <p:ph type="title"/>
          </p:nvPr>
        </p:nvSpPr>
        <p:spPr>
          <a:xfrm>
            <a:off x="503870" y="504762"/>
            <a:ext cx="11183564" cy="646163"/>
          </a:xfrm>
        </p:spPr>
        <p:txBody>
          <a:bodyPr/>
          <a:lstStyle/>
          <a:p>
            <a:r>
              <a:rPr lang="en-US" dirty="0"/>
              <a:t>Why use SAP Cloud Integration</a:t>
            </a:r>
            <a:br>
              <a:rPr lang="en-US" b="0" dirty="0">
                <a:solidFill>
                  <a:srgbClr val="000000"/>
                </a:solidFill>
              </a:rPr>
            </a:br>
            <a:r>
              <a:rPr lang="en-US" sz="1799" dirty="0">
                <a:solidFill>
                  <a:schemeClr val="tx2"/>
                </a:solidFill>
              </a:rPr>
              <a:t>Key advantages of this particular architecture</a:t>
            </a:r>
          </a:p>
        </p:txBody>
      </p:sp>
      <p:sp>
        <p:nvSpPr>
          <p:cNvPr id="4" name="Text Placeholder 1">
            <a:extLst>
              <a:ext uri="{FF2B5EF4-FFF2-40B4-BE49-F238E27FC236}">
                <a16:creationId xmlns:a16="http://schemas.microsoft.com/office/drawing/2014/main" id="{8C2918E3-67E1-7DD7-3506-C694D5DE2C57}"/>
              </a:ext>
            </a:extLst>
          </p:cNvPr>
          <p:cNvSpPr txBox="1">
            <a:spLocks/>
          </p:cNvSpPr>
          <p:nvPr/>
        </p:nvSpPr>
        <p:spPr>
          <a:xfrm>
            <a:off x="902710" y="1638466"/>
            <a:ext cx="10385885" cy="4714772"/>
          </a:xfrm>
          <a:prstGeom prst="rect">
            <a:avLst/>
          </a:prstGeom>
        </p:spPr>
        <p:txBody>
          <a:bodyPr vert="horz" lIns="0" tIns="0" rIns="0" bIns="0" rtlCol="0" anchor="t">
            <a:noAutofit/>
          </a:bodyPr>
          <a:lst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fontAlgn="base">
              <a:lnSpc>
                <a:spcPct val="150000"/>
              </a:lnSpc>
              <a:spcAft>
                <a:spcPct val="0"/>
              </a:spcAft>
              <a:buClr>
                <a:srgbClr val="F0AB00"/>
              </a:buClr>
              <a:buSzPct val="80000"/>
              <a:buNone/>
            </a:pPr>
            <a:r>
              <a:rPr lang="en-US" sz="1799" b="1" dirty="0"/>
              <a:t>This is an innovative cloud to cloud integration</a:t>
            </a:r>
            <a:endParaRPr lang="en-US" sz="1799" b="1" dirty="0">
              <a:solidFill>
                <a:schemeClr val="accent1"/>
              </a:solidFill>
              <a:cs typeface="Arial"/>
            </a:endParaRPr>
          </a:p>
          <a:p>
            <a:pPr marL="801447" indent="-341211" fontAlgn="base">
              <a:spcBef>
                <a:spcPts val="900"/>
              </a:spcBef>
              <a:buClr>
                <a:srgbClr val="008FD3"/>
              </a:buClr>
              <a:buSzPct val="100000"/>
              <a:buFont typeface="Wingdings" panose="05000000000000000000" pitchFamily="2" charset="2"/>
              <a:buChar char="q"/>
            </a:pPr>
            <a:r>
              <a:rPr lang="en-US" sz="1600" b="1" dirty="0">
                <a:solidFill>
                  <a:srgbClr val="008FD3"/>
                </a:solidFill>
              </a:rPr>
              <a:t>Configuration based </a:t>
            </a:r>
            <a:r>
              <a:rPr lang="en-US" sz="1600" dirty="0"/>
              <a:t>easy to setup during implementation project</a:t>
            </a:r>
          </a:p>
          <a:p>
            <a:pPr marL="801447" indent="-341211" fontAlgn="base">
              <a:spcBef>
                <a:spcPts val="900"/>
              </a:spcBef>
              <a:buClr>
                <a:srgbClr val="008FD3"/>
              </a:buClr>
              <a:buSzPct val="100000"/>
              <a:buFont typeface="Wingdings" panose="05000000000000000000" pitchFamily="2" charset="2"/>
              <a:buChar char="q"/>
            </a:pPr>
            <a:r>
              <a:rPr lang="en-US" sz="1600" dirty="0"/>
              <a:t>Ensures </a:t>
            </a:r>
            <a:r>
              <a:rPr lang="en-US" sz="1600" b="1" dirty="0">
                <a:solidFill>
                  <a:srgbClr val="008FD3"/>
                </a:solidFill>
              </a:rPr>
              <a:t>Master Data consistency </a:t>
            </a:r>
            <a:r>
              <a:rPr lang="en-US" sz="1600" dirty="0"/>
              <a:t>throughout both systems</a:t>
            </a:r>
          </a:p>
          <a:p>
            <a:pPr marL="801447" indent="-341211" fontAlgn="base">
              <a:spcBef>
                <a:spcPts val="900"/>
              </a:spcBef>
              <a:buClr>
                <a:srgbClr val="008FD3"/>
              </a:buClr>
              <a:buSzPct val="100000"/>
              <a:buFont typeface="Wingdings" panose="05000000000000000000" pitchFamily="2" charset="2"/>
              <a:buChar char="q"/>
            </a:pPr>
            <a:r>
              <a:rPr lang="en-US" sz="1600" b="1" dirty="0">
                <a:solidFill>
                  <a:srgbClr val="008FD3"/>
                </a:solidFill>
              </a:rPr>
              <a:t>Bi-directional </a:t>
            </a:r>
            <a:r>
              <a:rPr lang="en-US" sz="1600" dirty="0"/>
              <a:t>transfer of transactional data</a:t>
            </a:r>
          </a:p>
          <a:p>
            <a:pPr marL="801447" indent="-341211" fontAlgn="base">
              <a:spcBef>
                <a:spcPts val="900"/>
              </a:spcBef>
              <a:buClr>
                <a:srgbClr val="008FD3"/>
              </a:buClr>
              <a:buSzPct val="100000"/>
              <a:buFont typeface="Wingdings" panose="05000000000000000000" pitchFamily="2" charset="2"/>
              <a:buChar char="q"/>
            </a:pPr>
            <a:r>
              <a:rPr lang="en-US" sz="1600" dirty="0"/>
              <a:t>It supports </a:t>
            </a:r>
            <a:r>
              <a:rPr lang="en-US" sz="1600" b="1" dirty="0">
                <a:solidFill>
                  <a:srgbClr val="008FD3"/>
                </a:solidFill>
              </a:rPr>
              <a:t>initial load </a:t>
            </a:r>
            <a:r>
              <a:rPr lang="en-US" sz="1600" dirty="0"/>
              <a:t>and </a:t>
            </a:r>
            <a:r>
              <a:rPr lang="en-US" sz="1600" b="1" dirty="0">
                <a:solidFill>
                  <a:srgbClr val="008FD3"/>
                </a:solidFill>
              </a:rPr>
              <a:t>delta integration </a:t>
            </a:r>
            <a:r>
              <a:rPr lang="en-US" sz="1600" dirty="0"/>
              <a:t>of both master and transactional data</a:t>
            </a:r>
          </a:p>
          <a:p>
            <a:pPr marL="801447" indent="-341211" fontAlgn="base">
              <a:spcBef>
                <a:spcPts val="900"/>
              </a:spcBef>
              <a:buClr>
                <a:srgbClr val="008FD3"/>
              </a:buClr>
              <a:buSzPct val="100000"/>
              <a:buFont typeface="Wingdings" panose="05000000000000000000" pitchFamily="2" charset="2"/>
              <a:buChar char="q"/>
            </a:pPr>
            <a:r>
              <a:rPr lang="en-US" sz="1600" dirty="0">
                <a:ea typeface="+mn-lt"/>
                <a:cs typeface="+mn-lt"/>
              </a:rPr>
              <a:t>Built-in within </a:t>
            </a:r>
            <a:r>
              <a:rPr lang="en-US" sz="1600" b="1" dirty="0">
                <a:solidFill>
                  <a:srgbClr val="008FD3"/>
                </a:solidFill>
              </a:rPr>
              <a:t>SAP Integration Suite</a:t>
            </a:r>
            <a:r>
              <a:rPr lang="en-US" sz="1600" dirty="0">
                <a:ea typeface="+mn-lt"/>
                <a:cs typeface="+mn-lt"/>
              </a:rPr>
              <a:t>, supports </a:t>
            </a:r>
            <a:r>
              <a:rPr lang="en-US" sz="1600" b="1" dirty="0">
                <a:solidFill>
                  <a:srgbClr val="008FD3"/>
                </a:solidFill>
              </a:rPr>
              <a:t>all current and future software releases</a:t>
            </a:r>
          </a:p>
          <a:p>
            <a:pPr marL="801447" indent="-341211" fontAlgn="base">
              <a:spcBef>
                <a:spcPts val="900"/>
              </a:spcBef>
              <a:buClr>
                <a:srgbClr val="008FD3"/>
              </a:buClr>
              <a:buSzPct val="100000"/>
              <a:buFont typeface="Wingdings" panose="05000000000000000000" pitchFamily="2" charset="2"/>
              <a:buChar char="q"/>
            </a:pPr>
            <a:r>
              <a:rPr lang="en-US" sz="1600" dirty="0"/>
              <a:t>Built-in </a:t>
            </a:r>
            <a:r>
              <a:rPr lang="en-US" sz="1600" b="1" dirty="0">
                <a:solidFill>
                  <a:srgbClr val="008FD3"/>
                </a:solidFill>
              </a:rPr>
              <a:t>extensibility </a:t>
            </a:r>
            <a:r>
              <a:rPr lang="en-US" sz="1600" dirty="0">
                <a:ea typeface="+mn-lt"/>
                <a:cs typeface="+mn-lt"/>
              </a:rPr>
              <a:t>with the possibility to add custom-configured </a:t>
            </a:r>
            <a:r>
              <a:rPr lang="en-US" sz="1600" dirty="0" err="1">
                <a:ea typeface="+mn-lt"/>
                <a:cs typeface="+mn-lt"/>
              </a:rPr>
              <a:t>iFlows</a:t>
            </a:r>
            <a:endParaRPr lang="en-US" sz="1600" dirty="0">
              <a:ea typeface="+mn-lt"/>
              <a:cs typeface="+mn-lt"/>
            </a:endParaRPr>
          </a:p>
          <a:p>
            <a:pPr marL="801447" indent="-341211" fontAlgn="base">
              <a:spcBef>
                <a:spcPts val="900"/>
              </a:spcBef>
              <a:buClr>
                <a:srgbClr val="008FD3"/>
              </a:buClr>
              <a:buSzPct val="100000"/>
              <a:buFont typeface="Wingdings" panose="05000000000000000000" pitchFamily="2" charset="2"/>
              <a:buChar char="q"/>
            </a:pPr>
            <a:r>
              <a:rPr lang="en-US" sz="1600" dirty="0">
                <a:ea typeface="+mn-lt"/>
                <a:cs typeface="+mn-lt"/>
              </a:rPr>
              <a:t>Built-in </a:t>
            </a:r>
            <a:r>
              <a:rPr lang="en-US" sz="1600" b="1" dirty="0">
                <a:solidFill>
                  <a:srgbClr val="008FD3"/>
                </a:solidFill>
              </a:rPr>
              <a:t>extensibility</a:t>
            </a:r>
            <a:r>
              <a:rPr lang="en-US" sz="1600" dirty="0">
                <a:ea typeface="+mn-lt"/>
                <a:cs typeface="+mn-lt"/>
              </a:rPr>
              <a:t> with the creation of reusable </a:t>
            </a:r>
            <a:r>
              <a:rPr lang="en-US" sz="1600" dirty="0" err="1">
                <a:ea typeface="+mn-lt"/>
                <a:cs typeface="+mn-lt"/>
              </a:rPr>
              <a:t>iFlows</a:t>
            </a:r>
            <a:r>
              <a:rPr lang="en-US" sz="1600" dirty="0">
                <a:ea typeface="+mn-lt"/>
                <a:cs typeface="+mn-lt"/>
              </a:rPr>
              <a:t> for other </a:t>
            </a:r>
            <a:r>
              <a:rPr lang="en-US" sz="1600" b="1" dirty="0">
                <a:solidFill>
                  <a:srgbClr val="008FD3"/>
                </a:solidFill>
              </a:rPr>
              <a:t>business processes </a:t>
            </a:r>
          </a:p>
          <a:p>
            <a:pPr marL="801447" indent="-341211" fontAlgn="base">
              <a:spcBef>
                <a:spcPts val="900"/>
              </a:spcBef>
              <a:buClr>
                <a:srgbClr val="008FD3"/>
              </a:buClr>
              <a:buSzPct val="100000"/>
              <a:buFont typeface="Wingdings" panose="05000000000000000000" pitchFamily="2" charset="2"/>
              <a:buChar char="q"/>
            </a:pPr>
            <a:r>
              <a:rPr lang="en-US" sz="1600">
                <a:cs typeface="Arial"/>
              </a:rPr>
              <a:t>The </a:t>
            </a:r>
            <a:r>
              <a:rPr lang="en-US" sz="1600" b="1" dirty="0">
                <a:solidFill>
                  <a:srgbClr val="008FD3"/>
                </a:solidFill>
              </a:rPr>
              <a:t>go-to</a:t>
            </a:r>
            <a:r>
              <a:rPr lang="en-US" sz="1600" dirty="0">
                <a:cs typeface="Arial"/>
              </a:rPr>
              <a:t> for all new S/4HANA Cloud public edition implementations (With the covered business scope)</a:t>
            </a:r>
            <a:endParaRPr lang="en-US" sz="1799" dirty="0">
              <a:ea typeface="Arial Unicode MS"/>
              <a:cs typeface="Arial"/>
            </a:endParaRPr>
          </a:p>
        </p:txBody>
      </p:sp>
    </p:spTree>
    <p:extLst>
      <p:ext uri="{BB962C8B-B14F-4D97-AF65-F5344CB8AC3E}">
        <p14:creationId xmlns:p14="http://schemas.microsoft.com/office/powerpoint/2010/main" val="377651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325" y="505522"/>
            <a:ext cx="11180652" cy="369236"/>
          </a:xfrm>
        </p:spPr>
        <p:txBody>
          <a:bodyPr/>
          <a:lstStyle/>
          <a:p>
            <a:r>
              <a:rPr lang="en-US" dirty="0"/>
              <a:t>Demand Forecasting Scenario</a:t>
            </a:r>
            <a:endParaRPr lang="en-US" b="0" dirty="0">
              <a:solidFill>
                <a:schemeClr val="tx2"/>
              </a:solidFill>
            </a:endParaRPr>
          </a:p>
        </p:txBody>
      </p:sp>
      <p:sp>
        <p:nvSpPr>
          <p:cNvPr id="2" name="Rectangle: Rounded Corners 1">
            <a:extLst>
              <a:ext uri="{FF2B5EF4-FFF2-40B4-BE49-F238E27FC236}">
                <a16:creationId xmlns:a16="http://schemas.microsoft.com/office/drawing/2014/main" id="{E5FF3D8C-EF22-70F0-AE52-18DD1B11211B}"/>
              </a:ext>
            </a:extLst>
          </p:cNvPr>
          <p:cNvSpPr/>
          <p:nvPr/>
        </p:nvSpPr>
        <p:spPr bwMode="gray">
          <a:xfrm>
            <a:off x="4358218" y="1071429"/>
            <a:ext cx="6524246" cy="4511121"/>
          </a:xfrm>
          <a:prstGeom prst="roundRect">
            <a:avLst>
              <a:gd name="adj" fmla="val 6509"/>
            </a:avLst>
          </a:prstGeom>
          <a:noFill/>
          <a:ln w="25400" algn="ctr">
            <a:solidFill>
              <a:schemeClr val="accent6">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798" kern="0">
              <a:solidFill>
                <a:srgbClr val="000000"/>
              </a:solidFill>
              <a:latin typeface="+mn-lt"/>
              <a:ea typeface="Arial Unicode MS" pitchFamily="34" charset="-128"/>
              <a:cs typeface="Arial Unicode MS" pitchFamily="34" charset="-128"/>
            </a:endParaRPr>
          </a:p>
        </p:txBody>
      </p:sp>
      <p:sp>
        <p:nvSpPr>
          <p:cNvPr id="4" name="Rectangle: Rounded Corners 3">
            <a:extLst>
              <a:ext uri="{FF2B5EF4-FFF2-40B4-BE49-F238E27FC236}">
                <a16:creationId xmlns:a16="http://schemas.microsoft.com/office/drawing/2014/main" id="{674353EB-1D74-6702-5D72-D646CB231CE1}"/>
              </a:ext>
            </a:extLst>
          </p:cNvPr>
          <p:cNvSpPr/>
          <p:nvPr/>
        </p:nvSpPr>
        <p:spPr bwMode="gray">
          <a:xfrm>
            <a:off x="4751004" y="3253759"/>
            <a:ext cx="1772313" cy="89976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Sales History </a:t>
            </a:r>
          </a:p>
          <a:p>
            <a:pPr algn="ctr" defTabSz="913852" fontAlgn="base">
              <a:spcBef>
                <a:spcPct val="50000"/>
              </a:spcBef>
              <a:spcAft>
                <a:spcPct val="0"/>
              </a:spcAft>
              <a:buClr>
                <a:srgbClr val="F0AB00"/>
              </a:buClr>
              <a:buSzPct val="80000"/>
            </a:pPr>
            <a:endParaRPr lang="en-US" sz="1400" kern="0" dirty="0">
              <a:solidFill>
                <a:srgbClr val="000000"/>
              </a:solidFill>
              <a:latin typeface="+mn-lt"/>
              <a:ea typeface="Arial Unicode MS" pitchFamily="34" charset="-128"/>
            </a:endParaRPr>
          </a:p>
        </p:txBody>
      </p:sp>
      <p:sp>
        <p:nvSpPr>
          <p:cNvPr id="6" name="Rectangle: Rounded Corners 5">
            <a:extLst>
              <a:ext uri="{FF2B5EF4-FFF2-40B4-BE49-F238E27FC236}">
                <a16:creationId xmlns:a16="http://schemas.microsoft.com/office/drawing/2014/main" id="{06124BA3-8362-A3BB-635B-75D84D19B27B}"/>
              </a:ext>
            </a:extLst>
          </p:cNvPr>
          <p:cNvSpPr/>
          <p:nvPr/>
        </p:nvSpPr>
        <p:spPr bwMode="gray">
          <a:xfrm>
            <a:off x="4838904" y="1228993"/>
            <a:ext cx="5818360" cy="773136"/>
          </a:xfrm>
          <a:prstGeom prst="roundRect">
            <a:avLst/>
          </a:prstGeom>
          <a:noFill/>
          <a:ln w="25400" algn="ctr">
            <a:solidFill>
              <a:srgbClr val="2CE0BF"/>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Master Data</a:t>
            </a:r>
          </a:p>
        </p:txBody>
      </p:sp>
      <p:sp>
        <p:nvSpPr>
          <p:cNvPr id="7" name="Rectangle: Rounded Corners 6">
            <a:extLst>
              <a:ext uri="{FF2B5EF4-FFF2-40B4-BE49-F238E27FC236}">
                <a16:creationId xmlns:a16="http://schemas.microsoft.com/office/drawing/2014/main" id="{88FB45D4-E075-DFF2-75C4-EF950BA7DF05}"/>
              </a:ext>
            </a:extLst>
          </p:cNvPr>
          <p:cNvSpPr/>
          <p:nvPr/>
        </p:nvSpPr>
        <p:spPr bwMode="gray">
          <a:xfrm>
            <a:off x="4358218" y="5746632"/>
            <a:ext cx="6524246" cy="716761"/>
          </a:xfrm>
          <a:prstGeom prst="roundRect">
            <a:avLst/>
          </a:prstGeom>
          <a:solidFill>
            <a:schemeClr val="accent6">
              <a:lumMod val="20000"/>
              <a:lumOff val="80000"/>
            </a:schemeClr>
          </a:solidFill>
          <a:ln w="25400" algn="ctr">
            <a:solidFill>
              <a:schemeClr val="accent6">
                <a:lumMod val="40000"/>
                <a:lumOff val="60000"/>
              </a:schemeClr>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r>
              <a:rPr lang="en-US" sz="1798" kern="0" dirty="0">
                <a:solidFill>
                  <a:srgbClr val="000000"/>
                </a:solidFill>
                <a:latin typeface="+mn-lt"/>
                <a:ea typeface="Arial Unicode MS" pitchFamily="34" charset="-128"/>
              </a:rPr>
              <a:t>SAP Integrated Business Planning</a:t>
            </a:r>
          </a:p>
        </p:txBody>
      </p:sp>
      <p:sp>
        <p:nvSpPr>
          <p:cNvPr id="9" name="Rectangle: Rounded Corners 8">
            <a:extLst>
              <a:ext uri="{FF2B5EF4-FFF2-40B4-BE49-F238E27FC236}">
                <a16:creationId xmlns:a16="http://schemas.microsoft.com/office/drawing/2014/main" id="{8B781BBB-BA6E-8040-305F-1B1D7D6E1783}"/>
              </a:ext>
            </a:extLst>
          </p:cNvPr>
          <p:cNvSpPr/>
          <p:nvPr/>
        </p:nvSpPr>
        <p:spPr bwMode="gray">
          <a:xfrm>
            <a:off x="1494679" y="3253760"/>
            <a:ext cx="2141649" cy="90284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Sales Order History </a:t>
            </a:r>
          </a:p>
        </p:txBody>
      </p:sp>
      <p:sp>
        <p:nvSpPr>
          <p:cNvPr id="11" name="Rectangle: Rounded Corners 10">
            <a:extLst>
              <a:ext uri="{FF2B5EF4-FFF2-40B4-BE49-F238E27FC236}">
                <a16:creationId xmlns:a16="http://schemas.microsoft.com/office/drawing/2014/main" id="{98D37D40-BAA4-8EFB-DAF1-F6DC00F329D2}"/>
              </a:ext>
            </a:extLst>
          </p:cNvPr>
          <p:cNvSpPr/>
          <p:nvPr/>
        </p:nvSpPr>
        <p:spPr bwMode="gray">
          <a:xfrm>
            <a:off x="1513619" y="4445011"/>
            <a:ext cx="2141649" cy="103807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Planned Independent Requirements</a:t>
            </a:r>
          </a:p>
        </p:txBody>
      </p:sp>
      <p:grpSp>
        <p:nvGrpSpPr>
          <p:cNvPr id="13" name="Group 12">
            <a:extLst>
              <a:ext uri="{FF2B5EF4-FFF2-40B4-BE49-F238E27FC236}">
                <a16:creationId xmlns:a16="http://schemas.microsoft.com/office/drawing/2014/main" id="{6CEBC81E-4AEE-2B20-F18C-011D90357278}"/>
              </a:ext>
            </a:extLst>
          </p:cNvPr>
          <p:cNvGrpSpPr/>
          <p:nvPr/>
        </p:nvGrpSpPr>
        <p:grpSpPr>
          <a:xfrm>
            <a:off x="1497997" y="1168347"/>
            <a:ext cx="2144600" cy="1828424"/>
            <a:chOff x="321632" y="1286805"/>
            <a:chExt cx="2145158" cy="1828900"/>
          </a:xfrm>
          <a:noFill/>
        </p:grpSpPr>
        <p:sp>
          <p:nvSpPr>
            <p:cNvPr id="14" name="Rectangle: Rounded Corners 13">
              <a:extLst>
                <a:ext uri="{FF2B5EF4-FFF2-40B4-BE49-F238E27FC236}">
                  <a16:creationId xmlns:a16="http://schemas.microsoft.com/office/drawing/2014/main" id="{0F424106-7810-A8F4-4FB4-03E25983D29E}"/>
                </a:ext>
              </a:extLst>
            </p:cNvPr>
            <p:cNvSpPr/>
            <p:nvPr/>
          </p:nvSpPr>
          <p:spPr bwMode="gray">
            <a:xfrm>
              <a:off x="321632" y="1286805"/>
              <a:ext cx="2145158" cy="1828900"/>
            </a:xfrm>
            <a:prstGeom prst="roundRect">
              <a:avLst>
                <a:gd name="adj" fmla="val 11379"/>
              </a:avLst>
            </a:prstGeom>
            <a:grpFill/>
            <a:ln w="25400" algn="ctr">
              <a:solidFill>
                <a:srgbClr val="2CE0BF"/>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091C77DE-3D8E-D0F6-4586-D3AB9DB18E74}"/>
                </a:ext>
              </a:extLst>
            </p:cNvPr>
            <p:cNvSpPr txBox="1"/>
            <p:nvPr/>
          </p:nvSpPr>
          <p:spPr>
            <a:xfrm>
              <a:off x="1270029" y="2064489"/>
              <a:ext cx="558182" cy="215444"/>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mn-lt"/>
                  <a:ea typeface="Arial Unicode MS" pitchFamily="34" charset="-128"/>
                </a:rPr>
                <a:t>Plants</a:t>
              </a:r>
            </a:p>
          </p:txBody>
        </p:sp>
        <p:pic>
          <p:nvPicPr>
            <p:cNvPr id="16" name="Picture 15">
              <a:extLst>
                <a:ext uri="{FF2B5EF4-FFF2-40B4-BE49-F238E27FC236}">
                  <a16:creationId xmlns:a16="http://schemas.microsoft.com/office/drawing/2014/main" id="{9AFD85C5-E4EC-76E9-A3F6-3F9D5D84CE2E}"/>
                </a:ext>
              </a:extLst>
            </p:cNvPr>
            <p:cNvPicPr>
              <a:picLocks noChangeAspect="1"/>
            </p:cNvPicPr>
            <p:nvPr/>
          </p:nvPicPr>
          <p:blipFill>
            <a:blip r:embed="rId3"/>
            <a:stretch>
              <a:fillRect/>
            </a:stretch>
          </p:blipFill>
          <p:spPr>
            <a:xfrm>
              <a:off x="516330" y="1902211"/>
              <a:ext cx="540000" cy="540000"/>
            </a:xfrm>
            <a:prstGeom prst="rect">
              <a:avLst/>
            </a:prstGeom>
            <a:grpFill/>
            <a:ln>
              <a:noFill/>
            </a:ln>
          </p:spPr>
        </p:pic>
        <p:sp>
          <p:nvSpPr>
            <p:cNvPr id="17" name="TextBox 16">
              <a:extLst>
                <a:ext uri="{FF2B5EF4-FFF2-40B4-BE49-F238E27FC236}">
                  <a16:creationId xmlns:a16="http://schemas.microsoft.com/office/drawing/2014/main" id="{87355824-9612-64FF-CBB1-865EB0BFF0D9}"/>
                </a:ext>
              </a:extLst>
            </p:cNvPr>
            <p:cNvSpPr txBox="1"/>
            <p:nvPr/>
          </p:nvSpPr>
          <p:spPr>
            <a:xfrm>
              <a:off x="1270029" y="2488760"/>
              <a:ext cx="1033148" cy="430887"/>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mn-lt"/>
                  <a:ea typeface="Arial Unicode MS" pitchFamily="34" charset="-128"/>
                </a:rPr>
                <a:t>Business Partners</a:t>
              </a:r>
            </a:p>
          </p:txBody>
        </p:sp>
        <p:sp>
          <p:nvSpPr>
            <p:cNvPr id="18" name="TextBox 17">
              <a:extLst>
                <a:ext uri="{FF2B5EF4-FFF2-40B4-BE49-F238E27FC236}">
                  <a16:creationId xmlns:a16="http://schemas.microsoft.com/office/drawing/2014/main" id="{91B0EF4E-3F4E-D0B0-1008-E25F4452192E}"/>
                </a:ext>
              </a:extLst>
            </p:cNvPr>
            <p:cNvSpPr txBox="1"/>
            <p:nvPr/>
          </p:nvSpPr>
          <p:spPr>
            <a:xfrm>
              <a:off x="1270029" y="1532496"/>
              <a:ext cx="1033148" cy="215444"/>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mn-lt"/>
                  <a:ea typeface="Arial Unicode MS" pitchFamily="34" charset="-128"/>
                </a:rPr>
                <a:t>Products</a:t>
              </a:r>
            </a:p>
          </p:txBody>
        </p:sp>
        <p:pic>
          <p:nvPicPr>
            <p:cNvPr id="19" name="Picture 18">
              <a:extLst>
                <a:ext uri="{FF2B5EF4-FFF2-40B4-BE49-F238E27FC236}">
                  <a16:creationId xmlns:a16="http://schemas.microsoft.com/office/drawing/2014/main" id="{2EB9281A-88CE-2ABA-280D-AF58F5F453F5}"/>
                </a:ext>
              </a:extLst>
            </p:cNvPr>
            <p:cNvPicPr>
              <a:picLocks noChangeAspect="1"/>
            </p:cNvPicPr>
            <p:nvPr/>
          </p:nvPicPr>
          <p:blipFill>
            <a:blip r:embed="rId4"/>
            <a:stretch>
              <a:fillRect/>
            </a:stretch>
          </p:blipFill>
          <p:spPr>
            <a:xfrm>
              <a:off x="516330" y="2434203"/>
              <a:ext cx="540540" cy="540000"/>
            </a:xfrm>
            <a:prstGeom prst="rect">
              <a:avLst/>
            </a:prstGeom>
            <a:grpFill/>
            <a:ln>
              <a:noFill/>
            </a:ln>
          </p:spPr>
        </p:pic>
        <p:pic>
          <p:nvPicPr>
            <p:cNvPr id="20" name="Picture 19">
              <a:extLst>
                <a:ext uri="{FF2B5EF4-FFF2-40B4-BE49-F238E27FC236}">
                  <a16:creationId xmlns:a16="http://schemas.microsoft.com/office/drawing/2014/main" id="{80015C10-ADEA-4E79-2852-124E3A04840E}"/>
                </a:ext>
              </a:extLst>
            </p:cNvPr>
            <p:cNvPicPr>
              <a:picLocks noChangeAspect="1"/>
            </p:cNvPicPr>
            <p:nvPr/>
          </p:nvPicPr>
          <p:blipFill>
            <a:blip r:embed="rId5"/>
            <a:stretch>
              <a:fillRect/>
            </a:stretch>
          </p:blipFill>
          <p:spPr>
            <a:xfrm>
              <a:off x="516330" y="1370218"/>
              <a:ext cx="540540" cy="540000"/>
            </a:xfrm>
            <a:prstGeom prst="rect">
              <a:avLst/>
            </a:prstGeom>
            <a:grpFill/>
            <a:ln>
              <a:noFill/>
            </a:ln>
          </p:spPr>
        </p:pic>
      </p:grpSp>
      <p:pic>
        <p:nvPicPr>
          <p:cNvPr id="21" name="Picture 20">
            <a:extLst>
              <a:ext uri="{FF2B5EF4-FFF2-40B4-BE49-F238E27FC236}">
                <a16:creationId xmlns:a16="http://schemas.microsoft.com/office/drawing/2014/main" id="{C24CD7C0-9AB3-5C9F-3259-344434330AD4}"/>
              </a:ext>
            </a:extLst>
          </p:cNvPr>
          <p:cNvPicPr>
            <a:picLocks noChangeAspect="1"/>
          </p:cNvPicPr>
          <p:nvPr/>
        </p:nvPicPr>
        <p:blipFill>
          <a:blip r:embed="rId6"/>
          <a:stretch>
            <a:fillRect/>
          </a:stretch>
        </p:blipFill>
        <p:spPr>
          <a:xfrm>
            <a:off x="5332859" y="3621984"/>
            <a:ext cx="539859" cy="539859"/>
          </a:xfrm>
          <a:prstGeom prst="rect">
            <a:avLst/>
          </a:prstGeom>
        </p:spPr>
      </p:pic>
      <p:grpSp>
        <p:nvGrpSpPr>
          <p:cNvPr id="22" name="Group 21">
            <a:extLst>
              <a:ext uri="{FF2B5EF4-FFF2-40B4-BE49-F238E27FC236}">
                <a16:creationId xmlns:a16="http://schemas.microsoft.com/office/drawing/2014/main" id="{159C662C-6C61-8553-9C53-170AE03E161D}"/>
              </a:ext>
            </a:extLst>
          </p:cNvPr>
          <p:cNvGrpSpPr/>
          <p:nvPr/>
        </p:nvGrpSpPr>
        <p:grpSpPr>
          <a:xfrm>
            <a:off x="7887653" y="2800954"/>
            <a:ext cx="2699297" cy="2699297"/>
            <a:chOff x="7114146" y="2586103"/>
            <a:chExt cx="2700000" cy="2700000"/>
          </a:xfrm>
        </p:grpSpPr>
        <p:sp>
          <p:nvSpPr>
            <p:cNvPr id="24" name="Rectangle: Rounded Corners 23">
              <a:extLst>
                <a:ext uri="{FF2B5EF4-FFF2-40B4-BE49-F238E27FC236}">
                  <a16:creationId xmlns:a16="http://schemas.microsoft.com/office/drawing/2014/main" id="{0137AB37-1450-4AE2-A292-5E402AC11438}"/>
                </a:ext>
              </a:extLst>
            </p:cNvPr>
            <p:cNvSpPr/>
            <p:nvPr/>
          </p:nvSpPr>
          <p:spPr bwMode="gray">
            <a:xfrm>
              <a:off x="7811260" y="3245652"/>
              <a:ext cx="1332000" cy="1332000"/>
            </a:xfrm>
            <a:prstGeom prst="roundRect">
              <a:avLst/>
            </a:prstGeom>
            <a:noFill/>
            <a:ln w="25400" algn="ctr">
              <a:solidFill>
                <a:schemeClr val="accent6">
                  <a:lumMod val="40000"/>
                  <a:lumOff val="60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defRPr/>
              </a:pPr>
              <a:r>
                <a:rPr lang="en-US" sz="1600" kern="0" dirty="0">
                  <a:solidFill>
                    <a:srgbClr val="000000"/>
                  </a:solidFill>
                  <a:latin typeface="+mn-lt"/>
                  <a:ea typeface="Arial Unicode MS" pitchFamily="34" charset="-128"/>
                </a:rPr>
                <a:t>Demand Planning</a:t>
              </a:r>
            </a:p>
          </p:txBody>
        </p:sp>
        <p:grpSp>
          <p:nvGrpSpPr>
            <p:cNvPr id="26" name="Group 25">
              <a:extLst>
                <a:ext uri="{FF2B5EF4-FFF2-40B4-BE49-F238E27FC236}">
                  <a16:creationId xmlns:a16="http://schemas.microsoft.com/office/drawing/2014/main" id="{5822A7BA-FE59-C490-6C5C-94180186A4B2}"/>
                </a:ext>
              </a:extLst>
            </p:cNvPr>
            <p:cNvGrpSpPr/>
            <p:nvPr/>
          </p:nvGrpSpPr>
          <p:grpSpPr>
            <a:xfrm rot="17993769">
              <a:off x="7114146" y="2586103"/>
              <a:ext cx="2700000" cy="2700000"/>
              <a:chOff x="4158671" y="1687123"/>
              <a:chExt cx="3882126" cy="3882126"/>
            </a:xfrm>
            <a:solidFill>
              <a:schemeClr val="accent6">
                <a:lumMod val="20000"/>
                <a:lumOff val="80000"/>
              </a:schemeClr>
            </a:solidFill>
          </p:grpSpPr>
          <p:sp>
            <p:nvSpPr>
              <p:cNvPr id="28" name="Freeform 19">
                <a:extLst>
                  <a:ext uri="{FF2B5EF4-FFF2-40B4-BE49-F238E27FC236}">
                    <a16:creationId xmlns:a16="http://schemas.microsoft.com/office/drawing/2014/main" id="{6A53AB19-AF0A-4087-0E5E-E4D1602C1D6C}"/>
                  </a:ext>
                </a:extLst>
              </p:cNvPr>
              <p:cNvSpPr>
                <a:spLocks/>
              </p:cNvSpPr>
              <p:nvPr/>
            </p:nvSpPr>
            <p:spPr bwMode="auto">
              <a:xfrm>
                <a:off x="4158671" y="2766760"/>
                <a:ext cx="1906821" cy="2802489"/>
              </a:xfrm>
              <a:custGeom>
                <a:avLst/>
                <a:gdLst>
                  <a:gd name="T0" fmla="*/ 1222877 w 601"/>
                  <a:gd name="T1" fmla="*/ 1795035 h 884"/>
                  <a:gd name="T2" fmla="*/ 1379070 w 601"/>
                  <a:gd name="T3" fmla="*/ 1590561 h 884"/>
                  <a:gd name="T4" fmla="*/ 713995 w 601"/>
                  <a:gd name="T5" fmla="*/ 1305690 h 884"/>
                  <a:gd name="T6" fmla="*/ 426258 w 601"/>
                  <a:gd name="T7" fmla="*/ 619731 h 884"/>
                  <a:gd name="T8" fmla="*/ 500185 w 601"/>
                  <a:gd name="T9" fmla="*/ 251037 h 884"/>
                  <a:gd name="T10" fmla="*/ 392454 w 601"/>
                  <a:gd name="T11" fmla="*/ 0 h 884"/>
                  <a:gd name="T12" fmla="*/ 133282 w 601"/>
                  <a:gd name="T13" fmla="*/ 26999 h 884"/>
                  <a:gd name="T14" fmla="*/ 0 w 601"/>
                  <a:gd name="T15" fmla="*/ 619731 h 884"/>
                  <a:gd name="T16" fmla="*/ 410586 w 601"/>
                  <a:gd name="T17" fmla="*/ 1605604 h 884"/>
                  <a:gd name="T18" fmla="*/ 1379070 w 601"/>
                  <a:gd name="T19" fmla="*/ 2014113 h 884"/>
                  <a:gd name="T20" fmla="*/ 1222877 w 601"/>
                  <a:gd name="T21" fmla="*/ 1795035 h 8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1"/>
                  <a:gd name="T34" fmla="*/ 0 h 884"/>
                  <a:gd name="T35" fmla="*/ 601 w 601"/>
                  <a:gd name="T36" fmla="*/ 884 h 8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1" h="884">
                    <a:moveTo>
                      <a:pt x="533" y="788"/>
                    </a:moveTo>
                    <a:cubicBezTo>
                      <a:pt x="601" y="698"/>
                      <a:pt x="601" y="698"/>
                      <a:pt x="601" y="698"/>
                    </a:cubicBezTo>
                    <a:cubicBezTo>
                      <a:pt x="488" y="695"/>
                      <a:pt x="386" y="648"/>
                      <a:pt x="311" y="573"/>
                    </a:cubicBezTo>
                    <a:cubicBezTo>
                      <a:pt x="233" y="496"/>
                      <a:pt x="186" y="390"/>
                      <a:pt x="186" y="272"/>
                    </a:cubicBezTo>
                    <a:cubicBezTo>
                      <a:pt x="186" y="214"/>
                      <a:pt x="197" y="160"/>
                      <a:pt x="218" y="110"/>
                    </a:cubicBezTo>
                    <a:cubicBezTo>
                      <a:pt x="171" y="0"/>
                      <a:pt x="171" y="0"/>
                      <a:pt x="171" y="0"/>
                    </a:cubicBezTo>
                    <a:cubicBezTo>
                      <a:pt x="58" y="12"/>
                      <a:pt x="58" y="12"/>
                      <a:pt x="58" y="12"/>
                    </a:cubicBezTo>
                    <a:cubicBezTo>
                      <a:pt x="21" y="91"/>
                      <a:pt x="0" y="179"/>
                      <a:pt x="0" y="272"/>
                    </a:cubicBezTo>
                    <a:cubicBezTo>
                      <a:pt x="0" y="441"/>
                      <a:pt x="68" y="594"/>
                      <a:pt x="179" y="705"/>
                    </a:cubicBezTo>
                    <a:cubicBezTo>
                      <a:pt x="287" y="813"/>
                      <a:pt x="437" y="881"/>
                      <a:pt x="601" y="884"/>
                    </a:cubicBezTo>
                    <a:lnTo>
                      <a:pt x="533" y="788"/>
                    </a:lnTo>
                    <a:close/>
                  </a:path>
                </a:pathLst>
              </a:custGeom>
              <a:grpFill/>
              <a:ln w="25400">
                <a:solidFill>
                  <a:schemeClr val="accent6">
                    <a:lumMod val="40000"/>
                    <a:lumOff val="60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29" name="Freeform 20">
                <a:extLst>
                  <a:ext uri="{FF2B5EF4-FFF2-40B4-BE49-F238E27FC236}">
                    <a16:creationId xmlns:a16="http://schemas.microsoft.com/office/drawing/2014/main" id="{31EA8850-D067-E395-E7E3-7C83CF2271D3}"/>
                  </a:ext>
                </a:extLst>
              </p:cNvPr>
              <p:cNvSpPr>
                <a:spLocks/>
              </p:cNvSpPr>
              <p:nvPr/>
            </p:nvSpPr>
            <p:spPr bwMode="auto">
              <a:xfrm>
                <a:off x="4435293" y="1687123"/>
                <a:ext cx="3257709" cy="1238091"/>
              </a:xfrm>
              <a:custGeom>
                <a:avLst/>
                <a:gdLst>
                  <a:gd name="T0" fmla="*/ 267592 w 1027"/>
                  <a:gd name="T1" fmla="*/ 657476 h 390"/>
                  <a:gd name="T2" fmla="*/ 368513 w 1027"/>
                  <a:gd name="T3" fmla="*/ 899844 h 390"/>
                  <a:gd name="T4" fmla="*/ 513112 w 1027"/>
                  <a:gd name="T5" fmla="*/ 717356 h 390"/>
                  <a:gd name="T6" fmla="*/ 1202157 w 1027"/>
                  <a:gd name="T7" fmla="*/ 429290 h 390"/>
                  <a:gd name="T8" fmla="*/ 1891552 w 1027"/>
                  <a:gd name="T9" fmla="*/ 717356 h 390"/>
                  <a:gd name="T10" fmla="*/ 1973793 w 1027"/>
                  <a:gd name="T11" fmla="*/ 811816 h 390"/>
                  <a:gd name="T12" fmla="*/ 2244683 w 1027"/>
                  <a:gd name="T13" fmla="*/ 846897 h 390"/>
                  <a:gd name="T14" fmla="*/ 2352244 w 1027"/>
                  <a:gd name="T15" fmla="*/ 603827 h 390"/>
                  <a:gd name="T16" fmla="*/ 2194093 w 1027"/>
                  <a:gd name="T17" fmla="*/ 412730 h 390"/>
                  <a:gd name="T18" fmla="*/ 1202157 w 1027"/>
                  <a:gd name="T19" fmla="*/ 0 h 390"/>
                  <a:gd name="T20" fmla="*/ 210587 w 1027"/>
                  <a:gd name="T21" fmla="*/ 412730 h 390"/>
                  <a:gd name="T22" fmla="*/ 0 w 1027"/>
                  <a:gd name="T23" fmla="*/ 685074 h 390"/>
                  <a:gd name="T24" fmla="*/ 267592 w 1027"/>
                  <a:gd name="T25" fmla="*/ 657476 h 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7"/>
                  <a:gd name="T40" fmla="*/ 0 h 390"/>
                  <a:gd name="T41" fmla="*/ 1027 w 1027"/>
                  <a:gd name="T42" fmla="*/ 390 h 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7" h="390">
                    <a:moveTo>
                      <a:pt x="117" y="285"/>
                    </a:moveTo>
                    <a:cubicBezTo>
                      <a:pt x="161" y="390"/>
                      <a:pt x="161" y="390"/>
                      <a:pt x="161" y="390"/>
                    </a:cubicBezTo>
                    <a:cubicBezTo>
                      <a:pt x="179" y="361"/>
                      <a:pt x="200" y="335"/>
                      <a:pt x="224" y="311"/>
                    </a:cubicBezTo>
                    <a:cubicBezTo>
                      <a:pt x="301" y="234"/>
                      <a:pt x="407" y="186"/>
                      <a:pt x="525" y="186"/>
                    </a:cubicBezTo>
                    <a:cubicBezTo>
                      <a:pt x="643" y="186"/>
                      <a:pt x="749" y="234"/>
                      <a:pt x="826" y="311"/>
                    </a:cubicBezTo>
                    <a:cubicBezTo>
                      <a:pt x="839" y="324"/>
                      <a:pt x="851" y="337"/>
                      <a:pt x="862" y="352"/>
                    </a:cubicBezTo>
                    <a:cubicBezTo>
                      <a:pt x="980" y="367"/>
                      <a:pt x="980" y="367"/>
                      <a:pt x="980" y="367"/>
                    </a:cubicBezTo>
                    <a:cubicBezTo>
                      <a:pt x="1027" y="262"/>
                      <a:pt x="1027" y="262"/>
                      <a:pt x="1027" y="262"/>
                    </a:cubicBezTo>
                    <a:cubicBezTo>
                      <a:pt x="1006" y="233"/>
                      <a:pt x="983" y="205"/>
                      <a:pt x="958" y="179"/>
                    </a:cubicBezTo>
                    <a:cubicBezTo>
                      <a:pt x="847" y="69"/>
                      <a:pt x="693" y="0"/>
                      <a:pt x="525" y="0"/>
                    </a:cubicBezTo>
                    <a:cubicBezTo>
                      <a:pt x="356" y="0"/>
                      <a:pt x="202" y="69"/>
                      <a:pt x="92" y="179"/>
                    </a:cubicBezTo>
                    <a:cubicBezTo>
                      <a:pt x="57" y="214"/>
                      <a:pt x="26" y="254"/>
                      <a:pt x="0" y="297"/>
                    </a:cubicBezTo>
                    <a:lnTo>
                      <a:pt x="117" y="285"/>
                    </a:lnTo>
                    <a:close/>
                  </a:path>
                </a:pathLst>
              </a:custGeom>
              <a:grpFill/>
              <a:ln w="25400">
                <a:solidFill>
                  <a:schemeClr val="accent6">
                    <a:lumMod val="40000"/>
                    <a:lumOff val="60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31" name="Freeform 21">
                <a:extLst>
                  <a:ext uri="{FF2B5EF4-FFF2-40B4-BE49-F238E27FC236}">
                    <a16:creationId xmlns:a16="http://schemas.microsoft.com/office/drawing/2014/main" id="{B722360C-5C90-F753-9E8C-9477452E62B9}"/>
                  </a:ext>
                </a:extLst>
              </p:cNvPr>
              <p:cNvSpPr>
                <a:spLocks/>
              </p:cNvSpPr>
              <p:nvPr/>
            </p:nvSpPr>
            <p:spPr bwMode="auto">
              <a:xfrm>
                <a:off x="6052063" y="2686190"/>
                <a:ext cx="1988734" cy="2877688"/>
              </a:xfrm>
              <a:custGeom>
                <a:avLst/>
                <a:gdLst>
                  <a:gd name="T0" fmla="*/ 1258588 w 627"/>
                  <a:gd name="T1" fmla="*/ 0 h 907"/>
                  <a:gd name="T2" fmla="*/ 1149001 w 627"/>
                  <a:gd name="T3" fmla="*/ 245859 h 907"/>
                  <a:gd name="T4" fmla="*/ 890598 w 627"/>
                  <a:gd name="T5" fmla="*/ 213820 h 907"/>
                  <a:gd name="T6" fmla="*/ 1009569 w 627"/>
                  <a:gd name="T7" fmla="*/ 682006 h 907"/>
                  <a:gd name="T8" fmla="*/ 722825 w 627"/>
                  <a:gd name="T9" fmla="*/ 1372510 h 907"/>
                  <a:gd name="T10" fmla="*/ 162924 w 627"/>
                  <a:gd name="T11" fmla="*/ 1649980 h 907"/>
                  <a:gd name="T12" fmla="*/ 0 w 627"/>
                  <a:gd name="T13" fmla="*/ 1867782 h 907"/>
                  <a:gd name="T14" fmla="*/ 150946 w 627"/>
                  <a:gd name="T15" fmla="*/ 2081262 h 907"/>
                  <a:gd name="T16" fmla="*/ 1025164 w 627"/>
                  <a:gd name="T17" fmla="*/ 1675524 h 907"/>
                  <a:gd name="T18" fmla="*/ 1434836 w 627"/>
                  <a:gd name="T19" fmla="*/ 682006 h 907"/>
                  <a:gd name="T20" fmla="*/ 1258588 w 627"/>
                  <a:gd name="T21" fmla="*/ 0 h 9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7"/>
                  <a:gd name="T34" fmla="*/ 0 h 907"/>
                  <a:gd name="T35" fmla="*/ 627 w 627"/>
                  <a:gd name="T36" fmla="*/ 907 h 9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7" h="907">
                    <a:moveTo>
                      <a:pt x="550" y="0"/>
                    </a:moveTo>
                    <a:cubicBezTo>
                      <a:pt x="502" y="107"/>
                      <a:pt x="502" y="107"/>
                      <a:pt x="502" y="107"/>
                    </a:cubicBezTo>
                    <a:cubicBezTo>
                      <a:pt x="389" y="93"/>
                      <a:pt x="389" y="93"/>
                      <a:pt x="389" y="93"/>
                    </a:cubicBezTo>
                    <a:cubicBezTo>
                      <a:pt x="422" y="154"/>
                      <a:pt x="441" y="223"/>
                      <a:pt x="441" y="297"/>
                    </a:cubicBezTo>
                    <a:cubicBezTo>
                      <a:pt x="441" y="415"/>
                      <a:pt x="393" y="521"/>
                      <a:pt x="316" y="598"/>
                    </a:cubicBezTo>
                    <a:cubicBezTo>
                      <a:pt x="251" y="663"/>
                      <a:pt x="166" y="707"/>
                      <a:pt x="71" y="719"/>
                    </a:cubicBezTo>
                    <a:cubicBezTo>
                      <a:pt x="0" y="814"/>
                      <a:pt x="0" y="814"/>
                      <a:pt x="0" y="814"/>
                    </a:cubicBezTo>
                    <a:cubicBezTo>
                      <a:pt x="66" y="907"/>
                      <a:pt x="66" y="907"/>
                      <a:pt x="66" y="907"/>
                    </a:cubicBezTo>
                    <a:cubicBezTo>
                      <a:pt x="215" y="895"/>
                      <a:pt x="348" y="829"/>
                      <a:pt x="448" y="730"/>
                    </a:cubicBezTo>
                    <a:cubicBezTo>
                      <a:pt x="558" y="619"/>
                      <a:pt x="627" y="466"/>
                      <a:pt x="627" y="297"/>
                    </a:cubicBezTo>
                    <a:cubicBezTo>
                      <a:pt x="627" y="189"/>
                      <a:pt x="599" y="88"/>
                      <a:pt x="550" y="0"/>
                    </a:cubicBezTo>
                    <a:close/>
                  </a:path>
                </a:pathLst>
              </a:custGeom>
              <a:grpFill/>
              <a:ln w="25400">
                <a:solidFill>
                  <a:schemeClr val="accent6">
                    <a:lumMod val="40000"/>
                    <a:lumOff val="60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grpSp>
        <p:pic>
          <p:nvPicPr>
            <p:cNvPr id="27" name="Picture 26">
              <a:extLst>
                <a:ext uri="{FF2B5EF4-FFF2-40B4-BE49-F238E27FC236}">
                  <a16:creationId xmlns:a16="http://schemas.microsoft.com/office/drawing/2014/main" id="{E075F2CF-4A2A-09D5-79A8-632371B1F139}"/>
                </a:ext>
              </a:extLst>
            </p:cNvPr>
            <p:cNvPicPr>
              <a:picLocks noChangeAspect="1"/>
            </p:cNvPicPr>
            <p:nvPr/>
          </p:nvPicPr>
          <p:blipFill>
            <a:blip r:embed="rId7"/>
            <a:stretch>
              <a:fillRect/>
            </a:stretch>
          </p:blipFill>
          <p:spPr>
            <a:xfrm>
              <a:off x="8227747" y="3872414"/>
              <a:ext cx="540540" cy="540000"/>
            </a:xfrm>
            <a:prstGeom prst="rect">
              <a:avLst/>
            </a:prstGeom>
          </p:spPr>
        </p:pic>
      </p:grpSp>
      <p:sp>
        <p:nvSpPr>
          <p:cNvPr id="32" name="Rectangle: Rounded Corners 31">
            <a:extLst>
              <a:ext uri="{FF2B5EF4-FFF2-40B4-BE49-F238E27FC236}">
                <a16:creationId xmlns:a16="http://schemas.microsoft.com/office/drawing/2014/main" id="{E2589AE7-BAF7-06B7-861B-6F944CAB2AFC}"/>
              </a:ext>
            </a:extLst>
          </p:cNvPr>
          <p:cNvSpPr/>
          <p:nvPr/>
        </p:nvSpPr>
        <p:spPr bwMode="gray">
          <a:xfrm>
            <a:off x="4760696" y="4475349"/>
            <a:ext cx="1772313" cy="1007738"/>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Demand Plan</a:t>
            </a:r>
          </a:p>
          <a:p>
            <a:pPr algn="ctr" defTabSz="913852" fontAlgn="base">
              <a:spcBef>
                <a:spcPct val="50000"/>
              </a:spcBef>
              <a:spcAft>
                <a:spcPct val="0"/>
              </a:spcAft>
              <a:buClr>
                <a:srgbClr val="F0AB00"/>
              </a:buClr>
              <a:buSzPct val="80000"/>
            </a:pPr>
            <a:endParaRPr lang="en-US" sz="1400" kern="0" dirty="0">
              <a:solidFill>
                <a:srgbClr val="000000"/>
              </a:solidFill>
              <a:latin typeface="+mn-lt"/>
              <a:ea typeface="Arial Unicode MS" pitchFamily="34" charset="-128"/>
            </a:endParaRPr>
          </a:p>
        </p:txBody>
      </p:sp>
      <p:pic>
        <p:nvPicPr>
          <p:cNvPr id="34" name="Picture 33">
            <a:extLst>
              <a:ext uri="{FF2B5EF4-FFF2-40B4-BE49-F238E27FC236}">
                <a16:creationId xmlns:a16="http://schemas.microsoft.com/office/drawing/2014/main" id="{83E71930-BF8A-5A80-9249-DBFE3585B93C}"/>
              </a:ext>
            </a:extLst>
          </p:cNvPr>
          <p:cNvPicPr>
            <a:picLocks noChangeAspect="1"/>
          </p:cNvPicPr>
          <p:nvPr/>
        </p:nvPicPr>
        <p:blipFill>
          <a:blip r:embed="rId8"/>
          <a:stretch>
            <a:fillRect/>
          </a:stretch>
        </p:blipFill>
        <p:spPr>
          <a:xfrm>
            <a:off x="5358701" y="4814947"/>
            <a:ext cx="539859" cy="539859"/>
          </a:xfrm>
          <a:prstGeom prst="rect">
            <a:avLst/>
          </a:prstGeom>
        </p:spPr>
      </p:pic>
      <p:sp>
        <p:nvSpPr>
          <p:cNvPr id="35" name="Rectangle: Rounded Corners 34">
            <a:extLst>
              <a:ext uri="{FF2B5EF4-FFF2-40B4-BE49-F238E27FC236}">
                <a16:creationId xmlns:a16="http://schemas.microsoft.com/office/drawing/2014/main" id="{97DF2286-45BC-229C-442F-A2E22B54BC95}"/>
              </a:ext>
            </a:extLst>
          </p:cNvPr>
          <p:cNvSpPr/>
          <p:nvPr/>
        </p:nvSpPr>
        <p:spPr bwMode="gray">
          <a:xfrm>
            <a:off x="1317615" y="5749590"/>
            <a:ext cx="2549811" cy="700686"/>
          </a:xfrm>
          <a:prstGeom prst="roundRect">
            <a:avLst/>
          </a:prstGeom>
          <a:solidFill>
            <a:srgbClr val="D1EFFF"/>
          </a:solidFill>
          <a:ln w="25400" algn="ctr">
            <a:solidFill>
              <a:srgbClr val="89D1FF"/>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r>
              <a:rPr lang="en-US" sz="1798" kern="0" dirty="0">
                <a:solidFill>
                  <a:srgbClr val="000000"/>
                </a:solidFill>
                <a:latin typeface="+mn-lt"/>
                <a:ea typeface="Arial Unicode MS" pitchFamily="34" charset="-128"/>
              </a:rPr>
              <a:t>SAP S/4HANA Cloud, public edition</a:t>
            </a:r>
          </a:p>
        </p:txBody>
      </p:sp>
      <p:sp>
        <p:nvSpPr>
          <p:cNvPr id="38" name="Rectangle: Rounded Corners 37">
            <a:extLst>
              <a:ext uri="{FF2B5EF4-FFF2-40B4-BE49-F238E27FC236}">
                <a16:creationId xmlns:a16="http://schemas.microsoft.com/office/drawing/2014/main" id="{4A0D2DFE-64F8-869A-DC3A-B14A785FDAFC}"/>
              </a:ext>
            </a:extLst>
          </p:cNvPr>
          <p:cNvSpPr/>
          <p:nvPr/>
        </p:nvSpPr>
        <p:spPr bwMode="gray">
          <a:xfrm>
            <a:off x="1309538" y="1071428"/>
            <a:ext cx="2549813" cy="4511121"/>
          </a:xfrm>
          <a:prstGeom prst="roundRect">
            <a:avLst>
              <a:gd name="adj" fmla="val 10462"/>
            </a:avLst>
          </a:prstGeom>
          <a:noFill/>
          <a:ln w="25400" algn="ctr">
            <a:solidFill>
              <a:srgbClr val="89D1FF"/>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798" kern="0">
              <a:solidFill>
                <a:srgbClr val="000000"/>
              </a:solidFill>
              <a:latin typeface="+mn-lt"/>
              <a:ea typeface="Arial Unicode MS" pitchFamily="34" charset="-128"/>
              <a:cs typeface="Arial Unicode MS" pitchFamily="34" charset="-128"/>
            </a:endParaRPr>
          </a:p>
        </p:txBody>
      </p:sp>
      <p:pic>
        <p:nvPicPr>
          <p:cNvPr id="41" name="Picture 40">
            <a:extLst>
              <a:ext uri="{FF2B5EF4-FFF2-40B4-BE49-F238E27FC236}">
                <a16:creationId xmlns:a16="http://schemas.microsoft.com/office/drawing/2014/main" id="{C8D5C357-1B94-6627-BAF5-47B705B3F9EE}"/>
              </a:ext>
            </a:extLst>
          </p:cNvPr>
          <p:cNvPicPr>
            <a:picLocks noChangeAspect="1"/>
          </p:cNvPicPr>
          <p:nvPr/>
        </p:nvPicPr>
        <p:blipFill>
          <a:blip r:embed="rId9"/>
          <a:stretch>
            <a:fillRect/>
          </a:stretch>
        </p:blipFill>
        <p:spPr>
          <a:xfrm>
            <a:off x="2295574" y="4977971"/>
            <a:ext cx="539859" cy="539859"/>
          </a:xfrm>
          <a:prstGeom prst="rect">
            <a:avLst/>
          </a:prstGeom>
        </p:spPr>
      </p:pic>
      <p:pic>
        <p:nvPicPr>
          <p:cNvPr id="42" name="Picture 41">
            <a:extLst>
              <a:ext uri="{FF2B5EF4-FFF2-40B4-BE49-F238E27FC236}">
                <a16:creationId xmlns:a16="http://schemas.microsoft.com/office/drawing/2014/main" id="{05394AC5-C7A3-52AE-E708-415956C90C39}"/>
              </a:ext>
            </a:extLst>
          </p:cNvPr>
          <p:cNvPicPr>
            <a:picLocks noChangeAspect="1"/>
          </p:cNvPicPr>
          <p:nvPr/>
        </p:nvPicPr>
        <p:blipFill>
          <a:blip r:embed="rId10"/>
          <a:stretch>
            <a:fillRect/>
          </a:stretch>
        </p:blipFill>
        <p:spPr>
          <a:xfrm>
            <a:off x="2295573" y="3618723"/>
            <a:ext cx="539859" cy="539859"/>
          </a:xfrm>
          <a:prstGeom prst="rect">
            <a:avLst/>
          </a:prstGeom>
        </p:spPr>
      </p:pic>
      <p:pic>
        <p:nvPicPr>
          <p:cNvPr id="43" name="Picture 42">
            <a:extLst>
              <a:ext uri="{FF2B5EF4-FFF2-40B4-BE49-F238E27FC236}">
                <a16:creationId xmlns:a16="http://schemas.microsoft.com/office/drawing/2014/main" id="{247FEE84-E976-6C1D-170E-EFCA968B9F1B}"/>
              </a:ext>
            </a:extLst>
          </p:cNvPr>
          <p:cNvPicPr>
            <a:picLocks noChangeAspect="1"/>
          </p:cNvPicPr>
          <p:nvPr/>
        </p:nvPicPr>
        <p:blipFill>
          <a:blip r:embed="rId11"/>
          <a:stretch>
            <a:fillRect/>
          </a:stretch>
        </p:blipFill>
        <p:spPr>
          <a:xfrm>
            <a:off x="7440489" y="1493416"/>
            <a:ext cx="539859" cy="539859"/>
          </a:xfrm>
          <a:prstGeom prst="rect">
            <a:avLst/>
          </a:prstGeom>
        </p:spPr>
      </p:pic>
      <p:pic>
        <p:nvPicPr>
          <p:cNvPr id="45" name="Picture Placeholder 34">
            <a:extLst>
              <a:ext uri="{FF2B5EF4-FFF2-40B4-BE49-F238E27FC236}">
                <a16:creationId xmlns:a16="http://schemas.microsoft.com/office/drawing/2014/main" id="{69B05EB1-7D2E-B346-E085-2CCD05DF009C}"/>
              </a:ext>
            </a:extLst>
          </p:cNvPr>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rot="5400000">
            <a:off x="6985138" y="4657933"/>
            <a:ext cx="539859" cy="539859"/>
          </a:xfrm>
          <a:prstGeom prst="rect">
            <a:avLst/>
          </a:prstGeom>
        </p:spPr>
      </p:pic>
      <p:pic>
        <p:nvPicPr>
          <p:cNvPr id="46" name="Picture Placeholder 34">
            <a:extLst>
              <a:ext uri="{FF2B5EF4-FFF2-40B4-BE49-F238E27FC236}">
                <a16:creationId xmlns:a16="http://schemas.microsoft.com/office/drawing/2014/main" id="{9C4A5050-8182-B3E5-3FE2-C1B46EB70422}"/>
              </a:ext>
            </a:extLst>
          </p:cNvPr>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rot="16200000">
            <a:off x="6950860" y="3466214"/>
            <a:ext cx="539859" cy="539859"/>
          </a:xfrm>
          <a:prstGeom prst="rect">
            <a:avLst/>
          </a:prstGeom>
        </p:spPr>
      </p:pic>
      <p:pic>
        <p:nvPicPr>
          <p:cNvPr id="47" name="Picture Placeholder 34">
            <a:extLst>
              <a:ext uri="{FF2B5EF4-FFF2-40B4-BE49-F238E27FC236}">
                <a16:creationId xmlns:a16="http://schemas.microsoft.com/office/drawing/2014/main" id="{BC00AA4F-2A6C-3031-2872-4FBD1DBA0833}"/>
              </a:ext>
            </a:extLst>
          </p:cNvPr>
          <p:cNvPicPr>
            <a:picLocks noChangeAspect="1"/>
          </p:cNvPicPr>
          <p:nvPr/>
        </p:nvPicPr>
        <p:blipFill>
          <a:blip r:embed="rId14">
            <a:extLst>
              <a:ext uri="{96DAC541-7B7A-43D3-8B79-37D633B846F1}">
                <asvg:svgBlip xmlns:asvg="http://schemas.microsoft.com/office/drawing/2016/SVG/main" r:embed="rId15"/>
              </a:ext>
            </a:extLst>
          </a:blip>
          <a:srcRect/>
          <a:stretch>
            <a:fillRect/>
          </a:stretch>
        </p:blipFill>
        <p:spPr>
          <a:xfrm>
            <a:off x="8950483" y="2168782"/>
            <a:ext cx="539859" cy="539859"/>
          </a:xfrm>
          <a:prstGeom prst="rect">
            <a:avLst/>
          </a:prstGeom>
        </p:spPr>
      </p:pic>
      <p:pic>
        <p:nvPicPr>
          <p:cNvPr id="48" name="Graphic 47" descr="Arrow Right with solid fill">
            <a:extLst>
              <a:ext uri="{FF2B5EF4-FFF2-40B4-BE49-F238E27FC236}">
                <a16:creationId xmlns:a16="http://schemas.microsoft.com/office/drawing/2014/main" id="{C513D4B8-9251-D498-688C-F04757E10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17516" y="1156335"/>
            <a:ext cx="1007738" cy="1007738"/>
          </a:xfrm>
          <a:prstGeom prst="rect">
            <a:avLst/>
          </a:prstGeom>
        </p:spPr>
      </p:pic>
      <p:pic>
        <p:nvPicPr>
          <p:cNvPr id="49" name="Graphic 48" descr="Arrow Right with solid fill">
            <a:extLst>
              <a:ext uri="{FF2B5EF4-FFF2-40B4-BE49-F238E27FC236}">
                <a16:creationId xmlns:a16="http://schemas.microsoft.com/office/drawing/2014/main" id="{BA805E33-CA89-BEEE-82B5-10EB4EB23B9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12749" y="3253759"/>
            <a:ext cx="1007738" cy="1007738"/>
          </a:xfrm>
          <a:prstGeom prst="rect">
            <a:avLst/>
          </a:prstGeom>
        </p:spPr>
      </p:pic>
      <p:pic>
        <p:nvPicPr>
          <p:cNvPr id="55" name="Graphic 54" descr="Arrow Right with solid fill">
            <a:extLst>
              <a:ext uri="{FF2B5EF4-FFF2-40B4-BE49-F238E27FC236}">
                <a16:creationId xmlns:a16="http://schemas.microsoft.com/office/drawing/2014/main" id="{CF24F5A0-B663-E2B3-A839-30EE32EC51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3719901" y="4455671"/>
            <a:ext cx="1007738" cy="1007738"/>
          </a:xfrm>
          <a:prstGeom prst="rect">
            <a:avLst/>
          </a:prstGeom>
        </p:spPr>
      </p:pic>
    </p:spTree>
    <p:extLst>
      <p:ext uri="{BB962C8B-B14F-4D97-AF65-F5344CB8AC3E}">
        <p14:creationId xmlns:p14="http://schemas.microsoft.com/office/powerpoint/2010/main" val="1892202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325" y="505522"/>
            <a:ext cx="11180652" cy="369236"/>
          </a:xfrm>
        </p:spPr>
        <p:txBody>
          <a:bodyPr/>
          <a:lstStyle/>
          <a:p>
            <a:r>
              <a:rPr lang="en-US" dirty="0"/>
              <a:t>Demand Forecasting Scenario</a:t>
            </a:r>
            <a:endParaRPr lang="en-US" b="0" dirty="0">
              <a:solidFill>
                <a:schemeClr val="tx2"/>
              </a:solidFill>
            </a:endParaRPr>
          </a:p>
        </p:txBody>
      </p:sp>
      <p:sp>
        <p:nvSpPr>
          <p:cNvPr id="10" name="Rectangle: Rounded Corners 9"/>
          <p:cNvSpPr/>
          <p:nvPr/>
        </p:nvSpPr>
        <p:spPr bwMode="gray">
          <a:xfrm>
            <a:off x="4358218" y="1071429"/>
            <a:ext cx="6524246" cy="4511121"/>
          </a:xfrm>
          <a:prstGeom prst="roundRect">
            <a:avLst>
              <a:gd name="adj" fmla="val 6509"/>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endParaRPr lang="en-US" sz="1200" kern="0">
              <a:solidFill>
                <a:srgbClr val="000000">
                  <a:alpha val="25000"/>
                </a:srgbClr>
              </a:solidFill>
              <a:latin typeface="72 Brand" panose="020B0504030603020204" pitchFamily="34" charset="0"/>
              <a:ea typeface="Arial Unicode MS" pitchFamily="34" charset="-128"/>
            </a:endParaRPr>
          </a:p>
        </p:txBody>
      </p:sp>
      <p:sp>
        <p:nvSpPr>
          <p:cNvPr id="12" name="Rectangle: Rounded Corners 11">
            <a:extLst>
              <a:ext uri="{FF2B5EF4-FFF2-40B4-BE49-F238E27FC236}">
                <a16:creationId xmlns:a16="http://schemas.microsoft.com/office/drawing/2014/main" id="{38086C39-8804-401A-B5E7-3155AFC589F1}"/>
              </a:ext>
            </a:extLst>
          </p:cNvPr>
          <p:cNvSpPr/>
          <p:nvPr/>
        </p:nvSpPr>
        <p:spPr bwMode="gray">
          <a:xfrm>
            <a:off x="4838904" y="1228993"/>
            <a:ext cx="5818360" cy="773136"/>
          </a:xfrm>
          <a:prstGeom prst="roundRect">
            <a:avLst/>
          </a:prstGeom>
          <a:noFill/>
          <a:ln w="25400" algn="ctr">
            <a:solidFill>
              <a:srgbClr val="2CE0BF"/>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72 Brand" panose="020B0504030603020204" pitchFamily="34" charset="0"/>
                <a:ea typeface="Arial Unicode MS" pitchFamily="34" charset="-128"/>
              </a:rPr>
              <a:t>Master Data</a:t>
            </a:r>
          </a:p>
        </p:txBody>
      </p:sp>
      <p:sp>
        <p:nvSpPr>
          <p:cNvPr id="36" name="Rectangle: Rounded Corners 35">
            <a:extLst>
              <a:ext uri="{FF2B5EF4-FFF2-40B4-BE49-F238E27FC236}">
                <a16:creationId xmlns:a16="http://schemas.microsoft.com/office/drawing/2014/main" id="{9FF3A0EC-B28D-47D1-BC0D-DB6E9A203712}"/>
              </a:ext>
            </a:extLst>
          </p:cNvPr>
          <p:cNvSpPr/>
          <p:nvPr/>
        </p:nvSpPr>
        <p:spPr bwMode="gray">
          <a:xfrm>
            <a:off x="4358218" y="5746632"/>
            <a:ext cx="6524246" cy="716761"/>
          </a:xfrm>
          <a:prstGeom prst="roundRect">
            <a:avLst/>
          </a:prstGeom>
          <a:solidFill>
            <a:schemeClr val="accent6">
              <a:lumMod val="20000"/>
              <a:lumOff val="80000"/>
            </a:schemeClr>
          </a:solidFill>
          <a:ln w="25400" algn="ctr">
            <a:solidFill>
              <a:schemeClr val="accent6">
                <a:lumMod val="40000"/>
                <a:lumOff val="60000"/>
              </a:schemeClr>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r>
              <a:rPr lang="en-US" sz="1798" kern="0" dirty="0">
                <a:solidFill>
                  <a:srgbClr val="000000"/>
                </a:solidFill>
                <a:latin typeface="72 Brand" panose="020B0504030603020204" pitchFamily="34" charset="0"/>
                <a:ea typeface="Arial Unicode MS" pitchFamily="34" charset="-128"/>
              </a:rPr>
              <a:t>SAP Integrated Business Planning</a:t>
            </a:r>
          </a:p>
        </p:txBody>
      </p:sp>
      <p:grpSp>
        <p:nvGrpSpPr>
          <p:cNvPr id="75" name="Group 74">
            <a:extLst>
              <a:ext uri="{FF2B5EF4-FFF2-40B4-BE49-F238E27FC236}">
                <a16:creationId xmlns:a16="http://schemas.microsoft.com/office/drawing/2014/main" id="{1407E7A4-0D11-AF9D-16C2-1A2B6D06A488}"/>
              </a:ext>
            </a:extLst>
          </p:cNvPr>
          <p:cNvGrpSpPr/>
          <p:nvPr/>
        </p:nvGrpSpPr>
        <p:grpSpPr>
          <a:xfrm>
            <a:off x="1497997" y="1168347"/>
            <a:ext cx="2144600" cy="1828424"/>
            <a:chOff x="321632" y="1286805"/>
            <a:chExt cx="2145158" cy="1828900"/>
          </a:xfrm>
          <a:noFill/>
        </p:grpSpPr>
        <p:sp>
          <p:nvSpPr>
            <p:cNvPr id="5" name="Rectangle: Rounded Corners 4"/>
            <p:cNvSpPr/>
            <p:nvPr/>
          </p:nvSpPr>
          <p:spPr bwMode="gray">
            <a:xfrm>
              <a:off x="321632" y="1286805"/>
              <a:ext cx="2145158" cy="1828900"/>
            </a:xfrm>
            <a:prstGeom prst="roundRect">
              <a:avLst>
                <a:gd name="adj" fmla="val 11379"/>
              </a:avLst>
            </a:prstGeom>
            <a:grpFill/>
            <a:ln w="25400" algn="ctr">
              <a:solidFill>
                <a:srgbClr val="2CE0BF"/>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400" kern="0" dirty="0">
                <a:solidFill>
                  <a:srgbClr val="000000"/>
                </a:solidFill>
                <a:latin typeface="72 Brand" panose="020B0504030603020204" pitchFamily="34" charset="0"/>
                <a:ea typeface="Arial Unicode MS" pitchFamily="34" charset="-128"/>
                <a:cs typeface="Arial Unicode MS" pitchFamily="34" charset="-128"/>
              </a:endParaRPr>
            </a:p>
            <a:p>
              <a:pPr algn="ctr" defTabSz="913852" fontAlgn="base">
                <a:spcBef>
                  <a:spcPct val="50000"/>
                </a:spcBef>
                <a:spcAft>
                  <a:spcPct val="0"/>
                </a:spcAft>
                <a:buClr>
                  <a:srgbClr val="F0AB00"/>
                </a:buClr>
                <a:buSzPct val="80000"/>
                <a:defRPr/>
              </a:pPr>
              <a:endParaRPr lang="en-US" sz="1400" kern="0" dirty="0">
                <a:solidFill>
                  <a:srgbClr val="000000"/>
                </a:solidFill>
                <a:latin typeface="72 Brand" panose="020B0504030603020204" pitchFamily="34" charset="0"/>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74627DB0-EA69-8EA4-5E7F-E8D55CB0F143}"/>
                </a:ext>
              </a:extLst>
            </p:cNvPr>
            <p:cNvSpPr txBox="1"/>
            <p:nvPr/>
          </p:nvSpPr>
          <p:spPr>
            <a:xfrm>
              <a:off x="1270029" y="2064489"/>
              <a:ext cx="558182" cy="215444"/>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72 Brand" panose="020B0504030603020204" pitchFamily="34" charset="0"/>
                  <a:ea typeface="Arial Unicode MS" pitchFamily="34" charset="-128"/>
                </a:rPr>
                <a:t>Plants</a:t>
              </a:r>
            </a:p>
          </p:txBody>
        </p:sp>
        <p:pic>
          <p:nvPicPr>
            <p:cNvPr id="25" name="Picture 24">
              <a:extLst>
                <a:ext uri="{FF2B5EF4-FFF2-40B4-BE49-F238E27FC236}">
                  <a16:creationId xmlns:a16="http://schemas.microsoft.com/office/drawing/2014/main" id="{DC046C62-7B84-C305-F11F-8F22A64B0B4E}"/>
                </a:ext>
              </a:extLst>
            </p:cNvPr>
            <p:cNvPicPr>
              <a:picLocks noChangeAspect="1"/>
            </p:cNvPicPr>
            <p:nvPr/>
          </p:nvPicPr>
          <p:blipFill>
            <a:blip r:embed="rId3"/>
            <a:stretch>
              <a:fillRect/>
            </a:stretch>
          </p:blipFill>
          <p:spPr>
            <a:xfrm>
              <a:off x="516330" y="1902211"/>
              <a:ext cx="540000" cy="540000"/>
            </a:xfrm>
            <a:prstGeom prst="rect">
              <a:avLst/>
            </a:prstGeom>
            <a:grpFill/>
            <a:ln>
              <a:noFill/>
            </a:ln>
          </p:spPr>
        </p:pic>
        <p:sp>
          <p:nvSpPr>
            <p:cNvPr id="30" name="TextBox 29">
              <a:extLst>
                <a:ext uri="{FF2B5EF4-FFF2-40B4-BE49-F238E27FC236}">
                  <a16:creationId xmlns:a16="http://schemas.microsoft.com/office/drawing/2014/main" id="{D811B8DA-0FBD-3382-91D1-C289185F00FE}"/>
                </a:ext>
              </a:extLst>
            </p:cNvPr>
            <p:cNvSpPr txBox="1"/>
            <p:nvPr/>
          </p:nvSpPr>
          <p:spPr>
            <a:xfrm>
              <a:off x="1270029" y="2488760"/>
              <a:ext cx="1033148" cy="430887"/>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72 Brand" panose="020B0504030603020204" pitchFamily="34" charset="0"/>
                  <a:ea typeface="Arial Unicode MS" pitchFamily="34" charset="-128"/>
                </a:rPr>
                <a:t>Business Partners</a:t>
              </a:r>
            </a:p>
          </p:txBody>
        </p:sp>
        <p:sp>
          <p:nvSpPr>
            <p:cNvPr id="33" name="TextBox 32">
              <a:extLst>
                <a:ext uri="{FF2B5EF4-FFF2-40B4-BE49-F238E27FC236}">
                  <a16:creationId xmlns:a16="http://schemas.microsoft.com/office/drawing/2014/main" id="{70F573C8-C3E8-A2D8-3FBB-E1691DDF56EB}"/>
                </a:ext>
              </a:extLst>
            </p:cNvPr>
            <p:cNvSpPr txBox="1"/>
            <p:nvPr/>
          </p:nvSpPr>
          <p:spPr>
            <a:xfrm>
              <a:off x="1270029" y="1532496"/>
              <a:ext cx="1033148" cy="215444"/>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400" kern="0" dirty="0">
                  <a:solidFill>
                    <a:srgbClr val="000000"/>
                  </a:solidFill>
                  <a:latin typeface="72 Brand" panose="020B0504030603020204" pitchFamily="34" charset="0"/>
                  <a:ea typeface="Arial Unicode MS" pitchFamily="34" charset="-128"/>
                </a:rPr>
                <a:t>Products</a:t>
              </a:r>
            </a:p>
          </p:txBody>
        </p:sp>
        <p:pic>
          <p:nvPicPr>
            <p:cNvPr id="37" name="Picture 36">
              <a:extLst>
                <a:ext uri="{FF2B5EF4-FFF2-40B4-BE49-F238E27FC236}">
                  <a16:creationId xmlns:a16="http://schemas.microsoft.com/office/drawing/2014/main" id="{9D9320D1-BD4E-A0E3-5919-7AEF2AEC33A7}"/>
                </a:ext>
              </a:extLst>
            </p:cNvPr>
            <p:cNvPicPr>
              <a:picLocks noChangeAspect="1"/>
            </p:cNvPicPr>
            <p:nvPr/>
          </p:nvPicPr>
          <p:blipFill>
            <a:blip r:embed="rId4"/>
            <a:stretch>
              <a:fillRect/>
            </a:stretch>
          </p:blipFill>
          <p:spPr>
            <a:xfrm>
              <a:off x="516330" y="2434203"/>
              <a:ext cx="540540" cy="540000"/>
            </a:xfrm>
            <a:prstGeom prst="rect">
              <a:avLst/>
            </a:prstGeom>
            <a:grpFill/>
            <a:ln>
              <a:noFill/>
            </a:ln>
          </p:spPr>
        </p:pic>
        <p:pic>
          <p:nvPicPr>
            <p:cNvPr id="44" name="Picture 43">
              <a:extLst>
                <a:ext uri="{FF2B5EF4-FFF2-40B4-BE49-F238E27FC236}">
                  <a16:creationId xmlns:a16="http://schemas.microsoft.com/office/drawing/2014/main" id="{76D94388-98F6-19BB-F43B-89255E1499CC}"/>
                </a:ext>
              </a:extLst>
            </p:cNvPr>
            <p:cNvPicPr>
              <a:picLocks noChangeAspect="1"/>
            </p:cNvPicPr>
            <p:nvPr/>
          </p:nvPicPr>
          <p:blipFill>
            <a:blip r:embed="rId5"/>
            <a:stretch>
              <a:fillRect/>
            </a:stretch>
          </p:blipFill>
          <p:spPr>
            <a:xfrm>
              <a:off x="516330" y="1370218"/>
              <a:ext cx="540540" cy="540000"/>
            </a:xfrm>
            <a:prstGeom prst="rect">
              <a:avLst/>
            </a:prstGeom>
            <a:grpFill/>
            <a:ln>
              <a:noFill/>
            </a:ln>
          </p:spPr>
        </p:pic>
      </p:grpSp>
      <p:sp>
        <p:nvSpPr>
          <p:cNvPr id="73" name="Rectangle: Rounded Corners 72">
            <a:extLst>
              <a:ext uri="{FF2B5EF4-FFF2-40B4-BE49-F238E27FC236}">
                <a16:creationId xmlns:a16="http://schemas.microsoft.com/office/drawing/2014/main" id="{05A87207-78A4-2922-418C-3044CF55C807}"/>
              </a:ext>
            </a:extLst>
          </p:cNvPr>
          <p:cNvSpPr/>
          <p:nvPr/>
        </p:nvSpPr>
        <p:spPr bwMode="gray">
          <a:xfrm>
            <a:off x="1317615" y="5749590"/>
            <a:ext cx="2549811" cy="700686"/>
          </a:xfrm>
          <a:prstGeom prst="roundRect">
            <a:avLst/>
          </a:prstGeom>
          <a:solidFill>
            <a:srgbClr val="D1EFFF"/>
          </a:solidFill>
          <a:ln w="25400" algn="ctr">
            <a:solidFill>
              <a:srgbClr val="89D1FF"/>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r>
              <a:rPr lang="en-US" sz="1798" kern="0" dirty="0">
                <a:solidFill>
                  <a:srgbClr val="000000"/>
                </a:solidFill>
                <a:latin typeface="72 Brand" panose="020B0504030603020204" pitchFamily="34" charset="0"/>
                <a:ea typeface="Arial Unicode MS" pitchFamily="34" charset="-128"/>
              </a:rPr>
              <a:t>SAP S/4HANA Cloud, public edition</a:t>
            </a:r>
          </a:p>
        </p:txBody>
      </p:sp>
      <p:sp>
        <p:nvSpPr>
          <p:cNvPr id="74" name="Rectangle: Rounded Corners 73">
            <a:extLst>
              <a:ext uri="{FF2B5EF4-FFF2-40B4-BE49-F238E27FC236}">
                <a16:creationId xmlns:a16="http://schemas.microsoft.com/office/drawing/2014/main" id="{5C5B8377-1E2D-4900-7C2B-F9FB30CCDBA1}"/>
              </a:ext>
            </a:extLst>
          </p:cNvPr>
          <p:cNvSpPr/>
          <p:nvPr/>
        </p:nvSpPr>
        <p:spPr bwMode="gray">
          <a:xfrm>
            <a:off x="1309538" y="1071428"/>
            <a:ext cx="2549813" cy="4511121"/>
          </a:xfrm>
          <a:prstGeom prst="roundRect">
            <a:avLst>
              <a:gd name="adj" fmla="val 10462"/>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endParaRPr lang="en-US" sz="1200" kern="0">
              <a:solidFill>
                <a:srgbClr val="000000">
                  <a:alpha val="25000"/>
                </a:srgbClr>
              </a:solidFill>
              <a:latin typeface="72 Brand" panose="020B0504030603020204" pitchFamily="34" charset="0"/>
              <a:ea typeface="Arial Unicode MS" pitchFamily="34" charset="-128"/>
            </a:endParaRPr>
          </a:p>
        </p:txBody>
      </p:sp>
      <p:pic>
        <p:nvPicPr>
          <p:cNvPr id="83" name="Picture 82">
            <a:extLst>
              <a:ext uri="{FF2B5EF4-FFF2-40B4-BE49-F238E27FC236}">
                <a16:creationId xmlns:a16="http://schemas.microsoft.com/office/drawing/2014/main" id="{1E9E7068-8BE1-F517-4708-C68FDB164909}"/>
              </a:ext>
            </a:extLst>
          </p:cNvPr>
          <p:cNvPicPr>
            <a:picLocks noChangeAspect="1"/>
          </p:cNvPicPr>
          <p:nvPr/>
        </p:nvPicPr>
        <p:blipFill>
          <a:blip r:embed="rId6"/>
          <a:stretch>
            <a:fillRect/>
          </a:stretch>
        </p:blipFill>
        <p:spPr>
          <a:xfrm>
            <a:off x="7440489" y="1493416"/>
            <a:ext cx="539859" cy="539859"/>
          </a:xfrm>
          <a:prstGeom prst="rect">
            <a:avLst/>
          </a:prstGeom>
        </p:spPr>
      </p:pic>
      <p:pic>
        <p:nvPicPr>
          <p:cNvPr id="101" name="Picture Placeholder 34">
            <a:extLst>
              <a:ext uri="{FF2B5EF4-FFF2-40B4-BE49-F238E27FC236}">
                <a16:creationId xmlns:a16="http://schemas.microsoft.com/office/drawing/2014/main" id="{D46B782B-C000-A2C5-0259-1976DD61F558}"/>
              </a:ext>
            </a:extLst>
          </p:cNvPr>
          <p:cNvPicPr>
            <a:picLocks noChangeAspect="1"/>
          </p:cNvPicPr>
          <p:nvPr/>
        </p:nvPicPr>
        <p:blipFill>
          <a:blip r:embed="rId7">
            <a:extLst>
              <a:ext uri="{96DAC541-7B7A-43D3-8B79-37D633B846F1}">
                <asvg:svgBlip xmlns:asvg="http://schemas.microsoft.com/office/drawing/2016/SVG/main" r:embed="rId8"/>
              </a:ext>
            </a:extLst>
          </a:blip>
          <a:srcRect/>
          <a:stretch>
            <a:fillRect/>
          </a:stretch>
        </p:blipFill>
        <p:spPr>
          <a:xfrm>
            <a:off x="8950483" y="2168782"/>
            <a:ext cx="539859" cy="539859"/>
          </a:xfrm>
          <a:prstGeom prst="rect">
            <a:avLst/>
          </a:prstGeom>
        </p:spPr>
      </p:pic>
      <p:pic>
        <p:nvPicPr>
          <p:cNvPr id="103" name="Graphic 102" descr="Arrow Right with solid fill">
            <a:extLst>
              <a:ext uri="{FF2B5EF4-FFF2-40B4-BE49-F238E27FC236}">
                <a16:creationId xmlns:a16="http://schemas.microsoft.com/office/drawing/2014/main" id="{0D31B6CD-9583-5BED-3199-79B6D1BBD8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17516" y="1156335"/>
            <a:ext cx="1007738" cy="1007738"/>
          </a:xfrm>
          <a:prstGeom prst="rect">
            <a:avLst/>
          </a:prstGeom>
        </p:spPr>
      </p:pic>
      <p:sp>
        <p:nvSpPr>
          <p:cNvPr id="8" name="Rectangle: Rounded Corners 7"/>
          <p:cNvSpPr/>
          <p:nvPr/>
        </p:nvSpPr>
        <p:spPr bwMode="gray">
          <a:xfrm>
            <a:off x="4751004" y="3253759"/>
            <a:ext cx="1772313" cy="89976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72 Brand" panose="020B0504030603020204" pitchFamily="34" charset="0"/>
                <a:ea typeface="Arial Unicode MS" pitchFamily="34" charset="-128"/>
              </a:rPr>
              <a:t>Sales History </a:t>
            </a:r>
          </a:p>
          <a:p>
            <a:pPr algn="ctr" defTabSz="914126" fontAlgn="base">
              <a:spcBef>
                <a:spcPct val="50000"/>
              </a:spcBef>
              <a:spcAft>
                <a:spcPct val="0"/>
              </a:spcAft>
              <a:buClr>
                <a:srgbClr val="F0AB00"/>
              </a:buClr>
              <a:buSzPct val="80000"/>
            </a:pPr>
            <a:endParaRPr lang="en-US" sz="1200" kern="0" dirty="0">
              <a:solidFill>
                <a:srgbClr val="000000">
                  <a:alpha val="25000"/>
                </a:srgbClr>
              </a:solidFill>
              <a:latin typeface="72 Brand" panose="020B0504030603020204" pitchFamily="34" charset="0"/>
              <a:ea typeface="Arial Unicode MS" pitchFamily="34" charset="-128"/>
            </a:endParaRPr>
          </a:p>
        </p:txBody>
      </p:sp>
      <p:sp>
        <p:nvSpPr>
          <p:cNvPr id="39" name="Rectangle: Rounded Corners 38">
            <a:extLst>
              <a:ext uri="{FF2B5EF4-FFF2-40B4-BE49-F238E27FC236}">
                <a16:creationId xmlns:a16="http://schemas.microsoft.com/office/drawing/2014/main" id="{C776878C-4A9C-4294-8CED-209223DACF5F}"/>
              </a:ext>
            </a:extLst>
          </p:cNvPr>
          <p:cNvSpPr/>
          <p:nvPr/>
        </p:nvSpPr>
        <p:spPr bwMode="gray">
          <a:xfrm>
            <a:off x="1494679" y="3253760"/>
            <a:ext cx="2141649" cy="90284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72 Brand" panose="020B0504030603020204" pitchFamily="34" charset="0"/>
                <a:ea typeface="Arial Unicode MS" pitchFamily="34" charset="-128"/>
              </a:rPr>
              <a:t>Sales Order History </a:t>
            </a:r>
          </a:p>
        </p:txBody>
      </p:sp>
      <p:sp>
        <p:nvSpPr>
          <p:cNvPr id="40" name="Rectangle: Rounded Corners 39">
            <a:extLst>
              <a:ext uri="{FF2B5EF4-FFF2-40B4-BE49-F238E27FC236}">
                <a16:creationId xmlns:a16="http://schemas.microsoft.com/office/drawing/2014/main" id="{734497F0-48EB-4141-A38D-E9324DA97818}"/>
              </a:ext>
            </a:extLst>
          </p:cNvPr>
          <p:cNvSpPr/>
          <p:nvPr/>
        </p:nvSpPr>
        <p:spPr bwMode="gray">
          <a:xfrm>
            <a:off x="1513619" y="4445011"/>
            <a:ext cx="2141649" cy="103807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72 Brand" panose="020B0504030603020204" pitchFamily="34" charset="0"/>
                <a:ea typeface="Arial Unicode MS" pitchFamily="34" charset="-128"/>
              </a:rPr>
              <a:t>Planned Independent Requirements</a:t>
            </a:r>
          </a:p>
        </p:txBody>
      </p:sp>
      <p:pic>
        <p:nvPicPr>
          <p:cNvPr id="57" name="Picture 56">
            <a:extLst>
              <a:ext uri="{FF2B5EF4-FFF2-40B4-BE49-F238E27FC236}">
                <a16:creationId xmlns:a16="http://schemas.microsoft.com/office/drawing/2014/main" id="{E2572A08-EFDB-F305-BDBD-4187BC1E961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5332859" y="3621984"/>
            <a:ext cx="539859" cy="539859"/>
          </a:xfrm>
          <a:prstGeom prst="rect">
            <a:avLst/>
          </a:prstGeom>
        </p:spPr>
      </p:pic>
      <p:grpSp>
        <p:nvGrpSpPr>
          <p:cNvPr id="6" name="Group 5">
            <a:extLst>
              <a:ext uri="{FF2B5EF4-FFF2-40B4-BE49-F238E27FC236}">
                <a16:creationId xmlns:a16="http://schemas.microsoft.com/office/drawing/2014/main" id="{C30BD31D-C776-B234-5139-17117D687131}"/>
              </a:ext>
            </a:extLst>
          </p:cNvPr>
          <p:cNvGrpSpPr/>
          <p:nvPr/>
        </p:nvGrpSpPr>
        <p:grpSpPr>
          <a:xfrm>
            <a:off x="7887653" y="2800954"/>
            <a:ext cx="2699297" cy="2699297"/>
            <a:chOff x="7889707" y="2800790"/>
            <a:chExt cx="2700000" cy="2700000"/>
          </a:xfrm>
        </p:grpSpPr>
        <p:sp>
          <p:nvSpPr>
            <p:cNvPr id="50" name="Rectangle: Rounded Corners 49">
              <a:extLst>
                <a:ext uri="{FF2B5EF4-FFF2-40B4-BE49-F238E27FC236}">
                  <a16:creationId xmlns:a16="http://schemas.microsoft.com/office/drawing/2014/main" id="{706CBA12-A3C2-2383-5494-6DB099B7E65E}"/>
                </a:ext>
              </a:extLst>
            </p:cNvPr>
            <p:cNvSpPr/>
            <p:nvPr/>
          </p:nvSpPr>
          <p:spPr bwMode="gray">
            <a:xfrm>
              <a:off x="8586821" y="3460339"/>
              <a:ext cx="1332000" cy="1332000"/>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72 Brand" panose="020B0504030603020204" pitchFamily="34" charset="0"/>
                  <a:ea typeface="Arial Unicode MS" pitchFamily="34" charset="-128"/>
                </a:rPr>
                <a:t>Demand Planning</a:t>
              </a:r>
            </a:p>
          </p:txBody>
        </p:sp>
        <p:grpSp>
          <p:nvGrpSpPr>
            <p:cNvPr id="51" name="Group 50">
              <a:extLst>
                <a:ext uri="{FF2B5EF4-FFF2-40B4-BE49-F238E27FC236}">
                  <a16:creationId xmlns:a16="http://schemas.microsoft.com/office/drawing/2014/main" id="{76EFDC08-E5E0-1AF6-8621-A130F7C58ED7}"/>
                </a:ext>
              </a:extLst>
            </p:cNvPr>
            <p:cNvGrpSpPr/>
            <p:nvPr/>
          </p:nvGrpSpPr>
          <p:grpSpPr>
            <a:xfrm rot="17993769">
              <a:off x="7889707" y="2800790"/>
              <a:ext cx="2700000" cy="2700000"/>
              <a:chOff x="4158671" y="1687123"/>
              <a:chExt cx="3882126" cy="3882126"/>
            </a:xfrm>
            <a:solidFill>
              <a:schemeClr val="tx1">
                <a:alpha val="25000"/>
              </a:schemeClr>
            </a:solidFill>
          </p:grpSpPr>
          <p:sp>
            <p:nvSpPr>
              <p:cNvPr id="52" name="Freeform 19">
                <a:extLst>
                  <a:ext uri="{FF2B5EF4-FFF2-40B4-BE49-F238E27FC236}">
                    <a16:creationId xmlns:a16="http://schemas.microsoft.com/office/drawing/2014/main" id="{627BBDC7-8C76-3E2C-FFD9-ED5BA6D19FE2}"/>
                  </a:ext>
                </a:extLst>
              </p:cNvPr>
              <p:cNvSpPr>
                <a:spLocks/>
              </p:cNvSpPr>
              <p:nvPr/>
            </p:nvSpPr>
            <p:spPr bwMode="auto">
              <a:xfrm>
                <a:off x="4158671" y="2766760"/>
                <a:ext cx="1906821" cy="2802489"/>
              </a:xfrm>
              <a:custGeom>
                <a:avLst/>
                <a:gdLst>
                  <a:gd name="T0" fmla="*/ 1222877 w 601"/>
                  <a:gd name="T1" fmla="*/ 1795035 h 884"/>
                  <a:gd name="T2" fmla="*/ 1379070 w 601"/>
                  <a:gd name="T3" fmla="*/ 1590561 h 884"/>
                  <a:gd name="T4" fmla="*/ 713995 w 601"/>
                  <a:gd name="T5" fmla="*/ 1305690 h 884"/>
                  <a:gd name="T6" fmla="*/ 426258 w 601"/>
                  <a:gd name="T7" fmla="*/ 619731 h 884"/>
                  <a:gd name="T8" fmla="*/ 500185 w 601"/>
                  <a:gd name="T9" fmla="*/ 251037 h 884"/>
                  <a:gd name="T10" fmla="*/ 392454 w 601"/>
                  <a:gd name="T11" fmla="*/ 0 h 884"/>
                  <a:gd name="T12" fmla="*/ 133282 w 601"/>
                  <a:gd name="T13" fmla="*/ 26999 h 884"/>
                  <a:gd name="T14" fmla="*/ 0 w 601"/>
                  <a:gd name="T15" fmla="*/ 619731 h 884"/>
                  <a:gd name="T16" fmla="*/ 410586 w 601"/>
                  <a:gd name="T17" fmla="*/ 1605604 h 884"/>
                  <a:gd name="T18" fmla="*/ 1379070 w 601"/>
                  <a:gd name="T19" fmla="*/ 2014113 h 884"/>
                  <a:gd name="T20" fmla="*/ 1222877 w 601"/>
                  <a:gd name="T21" fmla="*/ 1795035 h 8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1"/>
                  <a:gd name="T34" fmla="*/ 0 h 884"/>
                  <a:gd name="T35" fmla="*/ 601 w 601"/>
                  <a:gd name="T36" fmla="*/ 884 h 8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1" h="884">
                    <a:moveTo>
                      <a:pt x="533" y="788"/>
                    </a:moveTo>
                    <a:cubicBezTo>
                      <a:pt x="601" y="698"/>
                      <a:pt x="601" y="698"/>
                      <a:pt x="601" y="698"/>
                    </a:cubicBezTo>
                    <a:cubicBezTo>
                      <a:pt x="488" y="695"/>
                      <a:pt x="386" y="648"/>
                      <a:pt x="311" y="573"/>
                    </a:cubicBezTo>
                    <a:cubicBezTo>
                      <a:pt x="233" y="496"/>
                      <a:pt x="186" y="390"/>
                      <a:pt x="186" y="272"/>
                    </a:cubicBezTo>
                    <a:cubicBezTo>
                      <a:pt x="186" y="214"/>
                      <a:pt x="197" y="160"/>
                      <a:pt x="218" y="110"/>
                    </a:cubicBezTo>
                    <a:cubicBezTo>
                      <a:pt x="171" y="0"/>
                      <a:pt x="171" y="0"/>
                      <a:pt x="171" y="0"/>
                    </a:cubicBezTo>
                    <a:cubicBezTo>
                      <a:pt x="58" y="12"/>
                      <a:pt x="58" y="12"/>
                      <a:pt x="58" y="12"/>
                    </a:cubicBezTo>
                    <a:cubicBezTo>
                      <a:pt x="21" y="91"/>
                      <a:pt x="0" y="179"/>
                      <a:pt x="0" y="272"/>
                    </a:cubicBezTo>
                    <a:cubicBezTo>
                      <a:pt x="0" y="441"/>
                      <a:pt x="68" y="594"/>
                      <a:pt x="179" y="705"/>
                    </a:cubicBezTo>
                    <a:cubicBezTo>
                      <a:pt x="287" y="813"/>
                      <a:pt x="437" y="881"/>
                      <a:pt x="601" y="884"/>
                    </a:cubicBezTo>
                    <a:lnTo>
                      <a:pt x="533" y="788"/>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72 Brand" panose="020B0504030603020204" pitchFamily="34" charset="0"/>
                </a:endParaRPr>
              </a:p>
            </p:txBody>
          </p:sp>
          <p:sp>
            <p:nvSpPr>
              <p:cNvPr id="53" name="Freeform 20">
                <a:extLst>
                  <a:ext uri="{FF2B5EF4-FFF2-40B4-BE49-F238E27FC236}">
                    <a16:creationId xmlns:a16="http://schemas.microsoft.com/office/drawing/2014/main" id="{40E2A0F2-6ADD-6956-6B25-3C541E8E7474}"/>
                  </a:ext>
                </a:extLst>
              </p:cNvPr>
              <p:cNvSpPr>
                <a:spLocks/>
              </p:cNvSpPr>
              <p:nvPr/>
            </p:nvSpPr>
            <p:spPr bwMode="auto">
              <a:xfrm>
                <a:off x="4435293" y="1687123"/>
                <a:ext cx="3257709" cy="1238091"/>
              </a:xfrm>
              <a:custGeom>
                <a:avLst/>
                <a:gdLst>
                  <a:gd name="T0" fmla="*/ 267592 w 1027"/>
                  <a:gd name="T1" fmla="*/ 657476 h 390"/>
                  <a:gd name="T2" fmla="*/ 368513 w 1027"/>
                  <a:gd name="T3" fmla="*/ 899844 h 390"/>
                  <a:gd name="T4" fmla="*/ 513112 w 1027"/>
                  <a:gd name="T5" fmla="*/ 717356 h 390"/>
                  <a:gd name="T6" fmla="*/ 1202157 w 1027"/>
                  <a:gd name="T7" fmla="*/ 429290 h 390"/>
                  <a:gd name="T8" fmla="*/ 1891552 w 1027"/>
                  <a:gd name="T9" fmla="*/ 717356 h 390"/>
                  <a:gd name="T10" fmla="*/ 1973793 w 1027"/>
                  <a:gd name="T11" fmla="*/ 811816 h 390"/>
                  <a:gd name="T12" fmla="*/ 2244683 w 1027"/>
                  <a:gd name="T13" fmla="*/ 846897 h 390"/>
                  <a:gd name="T14" fmla="*/ 2352244 w 1027"/>
                  <a:gd name="T15" fmla="*/ 603827 h 390"/>
                  <a:gd name="T16" fmla="*/ 2194093 w 1027"/>
                  <a:gd name="T17" fmla="*/ 412730 h 390"/>
                  <a:gd name="T18" fmla="*/ 1202157 w 1027"/>
                  <a:gd name="T19" fmla="*/ 0 h 390"/>
                  <a:gd name="T20" fmla="*/ 210587 w 1027"/>
                  <a:gd name="T21" fmla="*/ 412730 h 390"/>
                  <a:gd name="T22" fmla="*/ 0 w 1027"/>
                  <a:gd name="T23" fmla="*/ 685074 h 390"/>
                  <a:gd name="T24" fmla="*/ 267592 w 1027"/>
                  <a:gd name="T25" fmla="*/ 657476 h 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7"/>
                  <a:gd name="T40" fmla="*/ 0 h 390"/>
                  <a:gd name="T41" fmla="*/ 1027 w 1027"/>
                  <a:gd name="T42" fmla="*/ 390 h 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7" h="390">
                    <a:moveTo>
                      <a:pt x="117" y="285"/>
                    </a:moveTo>
                    <a:cubicBezTo>
                      <a:pt x="161" y="390"/>
                      <a:pt x="161" y="390"/>
                      <a:pt x="161" y="390"/>
                    </a:cubicBezTo>
                    <a:cubicBezTo>
                      <a:pt x="179" y="361"/>
                      <a:pt x="200" y="335"/>
                      <a:pt x="224" y="311"/>
                    </a:cubicBezTo>
                    <a:cubicBezTo>
                      <a:pt x="301" y="234"/>
                      <a:pt x="407" y="186"/>
                      <a:pt x="525" y="186"/>
                    </a:cubicBezTo>
                    <a:cubicBezTo>
                      <a:pt x="643" y="186"/>
                      <a:pt x="749" y="234"/>
                      <a:pt x="826" y="311"/>
                    </a:cubicBezTo>
                    <a:cubicBezTo>
                      <a:pt x="839" y="324"/>
                      <a:pt x="851" y="337"/>
                      <a:pt x="862" y="352"/>
                    </a:cubicBezTo>
                    <a:cubicBezTo>
                      <a:pt x="980" y="367"/>
                      <a:pt x="980" y="367"/>
                      <a:pt x="980" y="367"/>
                    </a:cubicBezTo>
                    <a:cubicBezTo>
                      <a:pt x="1027" y="262"/>
                      <a:pt x="1027" y="262"/>
                      <a:pt x="1027" y="262"/>
                    </a:cubicBezTo>
                    <a:cubicBezTo>
                      <a:pt x="1006" y="233"/>
                      <a:pt x="983" y="205"/>
                      <a:pt x="958" y="179"/>
                    </a:cubicBezTo>
                    <a:cubicBezTo>
                      <a:pt x="847" y="69"/>
                      <a:pt x="693" y="0"/>
                      <a:pt x="525" y="0"/>
                    </a:cubicBezTo>
                    <a:cubicBezTo>
                      <a:pt x="356" y="0"/>
                      <a:pt x="202" y="69"/>
                      <a:pt x="92" y="179"/>
                    </a:cubicBezTo>
                    <a:cubicBezTo>
                      <a:pt x="57" y="214"/>
                      <a:pt x="26" y="254"/>
                      <a:pt x="0" y="297"/>
                    </a:cubicBezTo>
                    <a:lnTo>
                      <a:pt x="117" y="285"/>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72 Brand" panose="020B0504030603020204" pitchFamily="34" charset="0"/>
                </a:endParaRPr>
              </a:p>
            </p:txBody>
          </p:sp>
          <p:sp>
            <p:nvSpPr>
              <p:cNvPr id="54" name="Freeform 21">
                <a:extLst>
                  <a:ext uri="{FF2B5EF4-FFF2-40B4-BE49-F238E27FC236}">
                    <a16:creationId xmlns:a16="http://schemas.microsoft.com/office/drawing/2014/main" id="{14DF8AAB-C550-9CB1-2865-0DC27FBDC591}"/>
                  </a:ext>
                </a:extLst>
              </p:cNvPr>
              <p:cNvSpPr>
                <a:spLocks/>
              </p:cNvSpPr>
              <p:nvPr/>
            </p:nvSpPr>
            <p:spPr bwMode="auto">
              <a:xfrm>
                <a:off x="6052063" y="2686190"/>
                <a:ext cx="1988734" cy="2877688"/>
              </a:xfrm>
              <a:custGeom>
                <a:avLst/>
                <a:gdLst>
                  <a:gd name="T0" fmla="*/ 1258588 w 627"/>
                  <a:gd name="T1" fmla="*/ 0 h 907"/>
                  <a:gd name="T2" fmla="*/ 1149001 w 627"/>
                  <a:gd name="T3" fmla="*/ 245859 h 907"/>
                  <a:gd name="T4" fmla="*/ 890598 w 627"/>
                  <a:gd name="T5" fmla="*/ 213820 h 907"/>
                  <a:gd name="T6" fmla="*/ 1009569 w 627"/>
                  <a:gd name="T7" fmla="*/ 682006 h 907"/>
                  <a:gd name="T8" fmla="*/ 722825 w 627"/>
                  <a:gd name="T9" fmla="*/ 1372510 h 907"/>
                  <a:gd name="T10" fmla="*/ 162924 w 627"/>
                  <a:gd name="T11" fmla="*/ 1649980 h 907"/>
                  <a:gd name="T12" fmla="*/ 0 w 627"/>
                  <a:gd name="T13" fmla="*/ 1867782 h 907"/>
                  <a:gd name="T14" fmla="*/ 150946 w 627"/>
                  <a:gd name="T15" fmla="*/ 2081262 h 907"/>
                  <a:gd name="T16" fmla="*/ 1025164 w 627"/>
                  <a:gd name="T17" fmla="*/ 1675524 h 907"/>
                  <a:gd name="T18" fmla="*/ 1434836 w 627"/>
                  <a:gd name="T19" fmla="*/ 682006 h 907"/>
                  <a:gd name="T20" fmla="*/ 1258588 w 627"/>
                  <a:gd name="T21" fmla="*/ 0 h 9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7"/>
                  <a:gd name="T34" fmla="*/ 0 h 907"/>
                  <a:gd name="T35" fmla="*/ 627 w 627"/>
                  <a:gd name="T36" fmla="*/ 907 h 9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7" h="907">
                    <a:moveTo>
                      <a:pt x="550" y="0"/>
                    </a:moveTo>
                    <a:cubicBezTo>
                      <a:pt x="502" y="107"/>
                      <a:pt x="502" y="107"/>
                      <a:pt x="502" y="107"/>
                    </a:cubicBezTo>
                    <a:cubicBezTo>
                      <a:pt x="389" y="93"/>
                      <a:pt x="389" y="93"/>
                      <a:pt x="389" y="93"/>
                    </a:cubicBezTo>
                    <a:cubicBezTo>
                      <a:pt x="422" y="154"/>
                      <a:pt x="441" y="223"/>
                      <a:pt x="441" y="297"/>
                    </a:cubicBezTo>
                    <a:cubicBezTo>
                      <a:pt x="441" y="415"/>
                      <a:pt x="393" y="521"/>
                      <a:pt x="316" y="598"/>
                    </a:cubicBezTo>
                    <a:cubicBezTo>
                      <a:pt x="251" y="663"/>
                      <a:pt x="166" y="707"/>
                      <a:pt x="71" y="719"/>
                    </a:cubicBezTo>
                    <a:cubicBezTo>
                      <a:pt x="0" y="814"/>
                      <a:pt x="0" y="814"/>
                      <a:pt x="0" y="814"/>
                    </a:cubicBezTo>
                    <a:cubicBezTo>
                      <a:pt x="66" y="907"/>
                      <a:pt x="66" y="907"/>
                      <a:pt x="66" y="907"/>
                    </a:cubicBezTo>
                    <a:cubicBezTo>
                      <a:pt x="215" y="895"/>
                      <a:pt x="348" y="829"/>
                      <a:pt x="448" y="730"/>
                    </a:cubicBezTo>
                    <a:cubicBezTo>
                      <a:pt x="558" y="619"/>
                      <a:pt x="627" y="466"/>
                      <a:pt x="627" y="297"/>
                    </a:cubicBezTo>
                    <a:cubicBezTo>
                      <a:pt x="627" y="189"/>
                      <a:pt x="599" y="88"/>
                      <a:pt x="550" y="0"/>
                    </a:cubicBez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72 Brand" panose="020B0504030603020204" pitchFamily="34" charset="0"/>
                </a:endParaRPr>
              </a:p>
            </p:txBody>
          </p:sp>
        </p:grpSp>
        <p:pic>
          <p:nvPicPr>
            <p:cNvPr id="63" name="Picture 62">
              <a:extLst>
                <a:ext uri="{FF2B5EF4-FFF2-40B4-BE49-F238E27FC236}">
                  <a16:creationId xmlns:a16="http://schemas.microsoft.com/office/drawing/2014/main" id="{247723F7-3C40-3A17-F418-5A6631031071}"/>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9003308" y="4087101"/>
              <a:ext cx="540540" cy="540000"/>
            </a:xfrm>
            <a:prstGeom prst="rect">
              <a:avLst/>
            </a:prstGeom>
            <a:noFill/>
            <a:ln w="25400" algn="ctr">
              <a:noFill/>
              <a:miter lim="800000"/>
              <a:headEnd/>
              <a:tailEnd/>
            </a:ln>
          </p:spPr>
        </p:pic>
      </p:grpSp>
      <p:sp>
        <p:nvSpPr>
          <p:cNvPr id="67" name="Rectangle: Rounded Corners 66">
            <a:extLst>
              <a:ext uri="{FF2B5EF4-FFF2-40B4-BE49-F238E27FC236}">
                <a16:creationId xmlns:a16="http://schemas.microsoft.com/office/drawing/2014/main" id="{5A965089-ECEF-4972-EA9F-65E4E60CF704}"/>
              </a:ext>
            </a:extLst>
          </p:cNvPr>
          <p:cNvSpPr/>
          <p:nvPr/>
        </p:nvSpPr>
        <p:spPr bwMode="gray">
          <a:xfrm>
            <a:off x="4760696" y="4475349"/>
            <a:ext cx="1772313" cy="1007738"/>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72 Brand" panose="020B0504030603020204" pitchFamily="34" charset="0"/>
                <a:ea typeface="Arial Unicode MS" pitchFamily="34" charset="-128"/>
              </a:rPr>
              <a:t>Demand Plan</a:t>
            </a:r>
          </a:p>
          <a:p>
            <a:pPr algn="ctr" defTabSz="914126" fontAlgn="base">
              <a:spcBef>
                <a:spcPct val="50000"/>
              </a:spcBef>
              <a:spcAft>
                <a:spcPct val="0"/>
              </a:spcAft>
              <a:buClr>
                <a:srgbClr val="F0AB00"/>
              </a:buClr>
              <a:buSzPct val="80000"/>
            </a:pPr>
            <a:endParaRPr lang="en-US" sz="1200" kern="0" dirty="0">
              <a:solidFill>
                <a:srgbClr val="000000">
                  <a:alpha val="25000"/>
                </a:srgbClr>
              </a:solidFill>
              <a:latin typeface="72 Brand" panose="020B0504030603020204" pitchFamily="34" charset="0"/>
              <a:ea typeface="Arial Unicode MS" pitchFamily="34" charset="-128"/>
            </a:endParaRPr>
          </a:p>
        </p:txBody>
      </p:sp>
      <p:pic>
        <p:nvPicPr>
          <p:cNvPr id="71" name="Picture 70">
            <a:extLst>
              <a:ext uri="{FF2B5EF4-FFF2-40B4-BE49-F238E27FC236}">
                <a16:creationId xmlns:a16="http://schemas.microsoft.com/office/drawing/2014/main" id="{E72F4A0B-28CE-18BE-D901-0D2A8B71765A}"/>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5358701" y="4814947"/>
            <a:ext cx="539859" cy="539859"/>
          </a:xfrm>
          <a:prstGeom prst="rect">
            <a:avLst/>
          </a:prstGeom>
        </p:spPr>
      </p:pic>
      <p:pic>
        <p:nvPicPr>
          <p:cNvPr id="79" name="Picture 78">
            <a:extLst>
              <a:ext uri="{FF2B5EF4-FFF2-40B4-BE49-F238E27FC236}">
                <a16:creationId xmlns:a16="http://schemas.microsoft.com/office/drawing/2014/main" id="{4E6C713C-36FF-5B09-2FF1-C5577558A247}"/>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2295574" y="4977971"/>
            <a:ext cx="539859" cy="539859"/>
          </a:xfrm>
          <a:prstGeom prst="rect">
            <a:avLst/>
          </a:prstGeom>
        </p:spPr>
      </p:pic>
      <p:pic>
        <p:nvPicPr>
          <p:cNvPr id="81" name="Picture 80">
            <a:extLst>
              <a:ext uri="{FF2B5EF4-FFF2-40B4-BE49-F238E27FC236}">
                <a16:creationId xmlns:a16="http://schemas.microsoft.com/office/drawing/2014/main" id="{A2D793E7-F018-FCA0-4CB8-FB133FCB22BB}"/>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2295573" y="3618723"/>
            <a:ext cx="539859" cy="539859"/>
          </a:xfrm>
          <a:prstGeom prst="rect">
            <a:avLst/>
          </a:prstGeom>
        </p:spPr>
      </p:pic>
      <p:pic>
        <p:nvPicPr>
          <p:cNvPr id="99" name="Picture Placeholder 34">
            <a:extLst>
              <a:ext uri="{FF2B5EF4-FFF2-40B4-BE49-F238E27FC236}">
                <a16:creationId xmlns:a16="http://schemas.microsoft.com/office/drawing/2014/main" id="{05BCD0D1-E8B7-198F-1FDA-9C97BA1F5F1B}"/>
              </a:ext>
            </a:extLst>
          </p:cNvPr>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rot="5400000">
            <a:off x="6985138" y="4657933"/>
            <a:ext cx="539859" cy="539859"/>
          </a:xfrm>
          <a:prstGeom prst="rect">
            <a:avLst/>
          </a:prstGeom>
        </p:spPr>
      </p:pic>
      <p:pic>
        <p:nvPicPr>
          <p:cNvPr id="100" name="Picture Placeholder 34">
            <a:extLst>
              <a:ext uri="{FF2B5EF4-FFF2-40B4-BE49-F238E27FC236}">
                <a16:creationId xmlns:a16="http://schemas.microsoft.com/office/drawing/2014/main" id="{48FC945E-0C16-C4F2-6B29-5A8FB2807EDC}"/>
              </a:ext>
            </a:extLst>
          </p:cNvPr>
          <p:cNvPicPr>
            <a:picLocks noChangeAspect="1"/>
          </p:cNvPicPr>
          <p:nvPr/>
        </p:nvPicPr>
        <p:blipFill>
          <a:blip r:embed="rId21">
            <a:extLst>
              <a:ext uri="{96DAC541-7B7A-43D3-8B79-37D633B846F1}">
                <asvg:svgBlip xmlns:asvg="http://schemas.microsoft.com/office/drawing/2016/SVG/main" r:embed="rId22"/>
              </a:ext>
            </a:extLst>
          </a:blip>
          <a:srcRect/>
          <a:stretch>
            <a:fillRect/>
          </a:stretch>
        </p:blipFill>
        <p:spPr>
          <a:xfrm rot="16200000">
            <a:off x="6950860" y="3466214"/>
            <a:ext cx="539859" cy="539859"/>
          </a:xfrm>
          <a:prstGeom prst="rect">
            <a:avLst/>
          </a:prstGeom>
        </p:spPr>
      </p:pic>
      <p:pic>
        <p:nvPicPr>
          <p:cNvPr id="104" name="Graphic 103" descr="Arrow Right with solid fill">
            <a:extLst>
              <a:ext uri="{FF2B5EF4-FFF2-40B4-BE49-F238E27FC236}">
                <a16:creationId xmlns:a16="http://schemas.microsoft.com/office/drawing/2014/main" id="{73BEF267-3290-4ED5-76EA-1182B9D649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2749" y="3253759"/>
            <a:ext cx="1007738" cy="1007738"/>
          </a:xfrm>
          <a:prstGeom prst="rect">
            <a:avLst/>
          </a:prstGeom>
        </p:spPr>
      </p:pic>
      <p:pic>
        <p:nvPicPr>
          <p:cNvPr id="105" name="Graphic 104" descr="Arrow Right with solid fill">
            <a:extLst>
              <a:ext uri="{FF2B5EF4-FFF2-40B4-BE49-F238E27FC236}">
                <a16:creationId xmlns:a16="http://schemas.microsoft.com/office/drawing/2014/main" id="{17D69444-B7F6-CE47-FB3B-4BA66AE9FAE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0800000">
            <a:off x="3719901" y="4455671"/>
            <a:ext cx="1007738" cy="1007738"/>
          </a:xfrm>
          <a:prstGeom prst="rect">
            <a:avLst/>
          </a:prstGeom>
        </p:spPr>
      </p:pic>
    </p:spTree>
    <p:extLst>
      <p:ext uri="{BB962C8B-B14F-4D97-AF65-F5344CB8AC3E}">
        <p14:creationId xmlns:p14="http://schemas.microsoft.com/office/powerpoint/2010/main" val="71836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325" y="505522"/>
            <a:ext cx="11180652" cy="369236"/>
          </a:xfrm>
        </p:spPr>
        <p:txBody>
          <a:bodyPr/>
          <a:lstStyle/>
          <a:p>
            <a:r>
              <a:rPr lang="en-US" dirty="0"/>
              <a:t>Demand Forecasting Scenario</a:t>
            </a:r>
            <a:endParaRPr lang="en-US" b="0" dirty="0">
              <a:solidFill>
                <a:schemeClr val="tx2"/>
              </a:solidFill>
            </a:endParaRPr>
          </a:p>
        </p:txBody>
      </p:sp>
      <p:sp>
        <p:nvSpPr>
          <p:cNvPr id="10" name="Rectangle: Rounded Corners 9"/>
          <p:cNvSpPr/>
          <p:nvPr/>
        </p:nvSpPr>
        <p:spPr bwMode="gray">
          <a:xfrm>
            <a:off x="4358218" y="1071429"/>
            <a:ext cx="6524246" cy="4511121"/>
          </a:xfrm>
          <a:prstGeom prst="roundRect">
            <a:avLst>
              <a:gd name="adj" fmla="val 6509"/>
            </a:avLst>
          </a:prstGeom>
          <a:noFill/>
          <a:ln w="25400" cap="flat">
            <a:solidFill>
              <a:schemeClr val="tx1">
                <a:alpha val="25000"/>
              </a:schemeClr>
            </a:solidFill>
            <a:prstDash val="solid"/>
            <a:miter/>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798" kern="0">
              <a:solidFill>
                <a:srgbClr val="000000"/>
              </a:solidFill>
              <a:latin typeface="+mn-lt"/>
              <a:ea typeface="Arial Unicode MS" pitchFamily="34" charset="-128"/>
              <a:cs typeface="Arial Unicode MS" pitchFamily="34" charset="-128"/>
            </a:endParaRPr>
          </a:p>
        </p:txBody>
      </p:sp>
      <p:sp>
        <p:nvSpPr>
          <p:cNvPr id="8" name="Rectangle: Rounded Corners 7"/>
          <p:cNvSpPr/>
          <p:nvPr/>
        </p:nvSpPr>
        <p:spPr bwMode="gray">
          <a:xfrm>
            <a:off x="4751004" y="3253759"/>
            <a:ext cx="1772313" cy="89976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Sales History </a:t>
            </a:r>
          </a:p>
          <a:p>
            <a:pPr algn="ctr" defTabSz="913852" fontAlgn="base">
              <a:spcBef>
                <a:spcPct val="50000"/>
              </a:spcBef>
              <a:spcAft>
                <a:spcPct val="0"/>
              </a:spcAft>
              <a:buClr>
                <a:srgbClr val="F0AB00"/>
              </a:buClr>
              <a:buSzPct val="80000"/>
            </a:pPr>
            <a:endParaRPr lang="en-US" sz="1400" kern="0" dirty="0">
              <a:solidFill>
                <a:srgbClr val="000000"/>
              </a:solidFill>
              <a:latin typeface="+mn-lt"/>
              <a:ea typeface="Arial Unicode MS" pitchFamily="34" charset="-128"/>
            </a:endParaRPr>
          </a:p>
        </p:txBody>
      </p:sp>
      <p:sp>
        <p:nvSpPr>
          <p:cNvPr id="12" name="Rectangle: Rounded Corners 11">
            <a:extLst>
              <a:ext uri="{FF2B5EF4-FFF2-40B4-BE49-F238E27FC236}">
                <a16:creationId xmlns:a16="http://schemas.microsoft.com/office/drawing/2014/main" id="{38086C39-8804-401A-B5E7-3155AFC589F1}"/>
              </a:ext>
            </a:extLst>
          </p:cNvPr>
          <p:cNvSpPr/>
          <p:nvPr/>
        </p:nvSpPr>
        <p:spPr bwMode="gray">
          <a:xfrm>
            <a:off x="4838904" y="1228993"/>
            <a:ext cx="5818360" cy="77313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Master Data</a:t>
            </a:r>
          </a:p>
        </p:txBody>
      </p:sp>
      <p:sp>
        <p:nvSpPr>
          <p:cNvPr id="36" name="Rectangle: Rounded Corners 35">
            <a:extLst>
              <a:ext uri="{FF2B5EF4-FFF2-40B4-BE49-F238E27FC236}">
                <a16:creationId xmlns:a16="http://schemas.microsoft.com/office/drawing/2014/main" id="{9FF3A0EC-B28D-47D1-BC0D-DB6E9A203712}"/>
              </a:ext>
            </a:extLst>
          </p:cNvPr>
          <p:cNvSpPr/>
          <p:nvPr/>
        </p:nvSpPr>
        <p:spPr bwMode="gray">
          <a:xfrm>
            <a:off x="4358218" y="5746632"/>
            <a:ext cx="6524246" cy="716761"/>
          </a:xfrm>
          <a:prstGeom prst="roundRect">
            <a:avLst/>
          </a:prstGeom>
          <a:solidFill>
            <a:schemeClr val="accent6">
              <a:lumMod val="20000"/>
              <a:lumOff val="80000"/>
            </a:schemeClr>
          </a:solidFill>
          <a:ln w="25400" algn="ctr">
            <a:solidFill>
              <a:schemeClr val="accent6">
                <a:lumMod val="40000"/>
                <a:lumOff val="60000"/>
              </a:schemeClr>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r>
              <a:rPr lang="en-US" sz="1798" kern="0" dirty="0">
                <a:solidFill>
                  <a:srgbClr val="000000"/>
                </a:solidFill>
                <a:latin typeface="+mn-lt"/>
                <a:ea typeface="Arial Unicode MS" pitchFamily="34" charset="-128"/>
              </a:rPr>
              <a:t>SAP Integrated Business Planning</a:t>
            </a:r>
          </a:p>
        </p:txBody>
      </p:sp>
      <p:sp>
        <p:nvSpPr>
          <p:cNvPr id="39" name="Rectangle: Rounded Corners 38">
            <a:extLst>
              <a:ext uri="{FF2B5EF4-FFF2-40B4-BE49-F238E27FC236}">
                <a16:creationId xmlns:a16="http://schemas.microsoft.com/office/drawing/2014/main" id="{C776878C-4A9C-4294-8CED-209223DACF5F}"/>
              </a:ext>
            </a:extLst>
          </p:cNvPr>
          <p:cNvSpPr/>
          <p:nvPr/>
        </p:nvSpPr>
        <p:spPr bwMode="gray">
          <a:xfrm>
            <a:off x="1494679" y="3253760"/>
            <a:ext cx="2141649" cy="90284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Sales Order History </a:t>
            </a:r>
          </a:p>
        </p:txBody>
      </p:sp>
      <p:sp>
        <p:nvSpPr>
          <p:cNvPr id="40" name="Rectangle: Rounded Corners 39">
            <a:extLst>
              <a:ext uri="{FF2B5EF4-FFF2-40B4-BE49-F238E27FC236}">
                <a16:creationId xmlns:a16="http://schemas.microsoft.com/office/drawing/2014/main" id="{734497F0-48EB-4141-A38D-E9324DA97818}"/>
              </a:ext>
            </a:extLst>
          </p:cNvPr>
          <p:cNvSpPr/>
          <p:nvPr/>
        </p:nvSpPr>
        <p:spPr bwMode="gray">
          <a:xfrm>
            <a:off x="1513619" y="4445011"/>
            <a:ext cx="2141649" cy="103807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Planned Independent Requirements</a:t>
            </a:r>
          </a:p>
        </p:txBody>
      </p:sp>
      <p:grpSp>
        <p:nvGrpSpPr>
          <p:cNvPr id="75" name="Group 74">
            <a:extLst>
              <a:ext uri="{FF2B5EF4-FFF2-40B4-BE49-F238E27FC236}">
                <a16:creationId xmlns:a16="http://schemas.microsoft.com/office/drawing/2014/main" id="{1407E7A4-0D11-AF9D-16C2-1A2B6D06A488}"/>
              </a:ext>
            </a:extLst>
          </p:cNvPr>
          <p:cNvGrpSpPr/>
          <p:nvPr/>
        </p:nvGrpSpPr>
        <p:grpSpPr>
          <a:xfrm>
            <a:off x="1497997" y="1168347"/>
            <a:ext cx="2144600" cy="1828424"/>
            <a:chOff x="321632" y="1286805"/>
            <a:chExt cx="2145158" cy="1828900"/>
          </a:xfrm>
          <a:noFill/>
        </p:grpSpPr>
        <p:sp>
          <p:nvSpPr>
            <p:cNvPr id="5" name="Rectangle: Rounded Corners 4"/>
            <p:cNvSpPr/>
            <p:nvPr/>
          </p:nvSpPr>
          <p:spPr bwMode="gray">
            <a:xfrm>
              <a:off x="321632" y="1286805"/>
              <a:ext cx="2145158" cy="1828900"/>
            </a:xfrm>
            <a:prstGeom prst="roundRect">
              <a:avLst>
                <a:gd name="adj" fmla="val 11379"/>
              </a:avLst>
            </a:prstGeom>
            <a:grpFill/>
            <a:ln w="25400" algn="ctr">
              <a:solidFill>
                <a:schemeClr val="tx1">
                  <a:alpha val="25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74627DB0-EA69-8EA4-5E7F-E8D55CB0F143}"/>
                </a:ext>
              </a:extLst>
            </p:cNvPr>
            <p:cNvSpPr txBox="1"/>
            <p:nvPr/>
          </p:nvSpPr>
          <p:spPr>
            <a:xfrm>
              <a:off x="1270029" y="2064489"/>
              <a:ext cx="558182" cy="184666"/>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Plants</a:t>
              </a:r>
            </a:p>
          </p:txBody>
        </p:sp>
        <p:pic>
          <p:nvPicPr>
            <p:cNvPr id="25" name="Picture 24">
              <a:extLst>
                <a:ext uri="{FF2B5EF4-FFF2-40B4-BE49-F238E27FC236}">
                  <a16:creationId xmlns:a16="http://schemas.microsoft.com/office/drawing/2014/main" id="{DC046C62-7B84-C305-F11F-8F22A64B0B4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6330" y="1902211"/>
              <a:ext cx="540000" cy="540000"/>
            </a:xfrm>
            <a:prstGeom prst="rect">
              <a:avLst/>
            </a:prstGeom>
            <a:grpFill/>
            <a:ln>
              <a:noFill/>
            </a:ln>
          </p:spPr>
        </p:pic>
        <p:sp>
          <p:nvSpPr>
            <p:cNvPr id="30" name="TextBox 29">
              <a:extLst>
                <a:ext uri="{FF2B5EF4-FFF2-40B4-BE49-F238E27FC236}">
                  <a16:creationId xmlns:a16="http://schemas.microsoft.com/office/drawing/2014/main" id="{D811B8DA-0FBD-3382-91D1-C289185F00FE}"/>
                </a:ext>
              </a:extLst>
            </p:cNvPr>
            <p:cNvSpPr txBox="1"/>
            <p:nvPr/>
          </p:nvSpPr>
          <p:spPr>
            <a:xfrm>
              <a:off x="1270029" y="2488760"/>
              <a:ext cx="1033148" cy="400110"/>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Business</a:t>
              </a:r>
              <a:r>
                <a:rPr lang="en-US" sz="1400" kern="0" dirty="0">
                  <a:solidFill>
                    <a:srgbClr val="000000"/>
                  </a:solidFill>
                  <a:latin typeface="+mn-lt"/>
                  <a:ea typeface="Arial Unicode MS" pitchFamily="34" charset="-128"/>
                </a:rPr>
                <a:t> </a:t>
              </a:r>
              <a:r>
                <a:rPr lang="en-US" sz="1200" kern="0" dirty="0">
                  <a:solidFill>
                    <a:srgbClr val="000000">
                      <a:alpha val="25000"/>
                    </a:srgbClr>
                  </a:solidFill>
                  <a:latin typeface="+mn-lt"/>
                  <a:ea typeface="Arial Unicode MS" pitchFamily="34" charset="-128"/>
                </a:rPr>
                <a:t>Partners</a:t>
              </a:r>
            </a:p>
          </p:txBody>
        </p:sp>
        <p:sp>
          <p:nvSpPr>
            <p:cNvPr id="33" name="TextBox 32">
              <a:extLst>
                <a:ext uri="{FF2B5EF4-FFF2-40B4-BE49-F238E27FC236}">
                  <a16:creationId xmlns:a16="http://schemas.microsoft.com/office/drawing/2014/main" id="{70F573C8-C3E8-A2D8-3FBB-E1691DDF56EB}"/>
                </a:ext>
              </a:extLst>
            </p:cNvPr>
            <p:cNvSpPr txBox="1"/>
            <p:nvPr/>
          </p:nvSpPr>
          <p:spPr>
            <a:xfrm>
              <a:off x="1270029" y="1532496"/>
              <a:ext cx="1033148" cy="184666"/>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Products</a:t>
              </a:r>
            </a:p>
          </p:txBody>
        </p:sp>
        <p:pic>
          <p:nvPicPr>
            <p:cNvPr id="37" name="Picture 36">
              <a:extLst>
                <a:ext uri="{FF2B5EF4-FFF2-40B4-BE49-F238E27FC236}">
                  <a16:creationId xmlns:a16="http://schemas.microsoft.com/office/drawing/2014/main" id="{9D9320D1-BD4E-A0E3-5919-7AEF2AEC33A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16330" y="2434203"/>
              <a:ext cx="540540" cy="540000"/>
            </a:xfrm>
            <a:prstGeom prst="rect">
              <a:avLst/>
            </a:prstGeom>
            <a:grpFill/>
            <a:ln>
              <a:noFill/>
            </a:ln>
          </p:spPr>
        </p:pic>
        <p:pic>
          <p:nvPicPr>
            <p:cNvPr id="44" name="Picture 43">
              <a:extLst>
                <a:ext uri="{FF2B5EF4-FFF2-40B4-BE49-F238E27FC236}">
                  <a16:creationId xmlns:a16="http://schemas.microsoft.com/office/drawing/2014/main" id="{76D94388-98F6-19BB-F43B-89255E1499C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16330" y="1370218"/>
              <a:ext cx="540540" cy="540000"/>
            </a:xfrm>
            <a:prstGeom prst="rect">
              <a:avLst/>
            </a:prstGeom>
            <a:grpFill/>
            <a:ln>
              <a:noFill/>
            </a:ln>
          </p:spPr>
        </p:pic>
      </p:grpSp>
      <p:pic>
        <p:nvPicPr>
          <p:cNvPr id="57" name="Picture 56">
            <a:extLst>
              <a:ext uri="{FF2B5EF4-FFF2-40B4-BE49-F238E27FC236}">
                <a16:creationId xmlns:a16="http://schemas.microsoft.com/office/drawing/2014/main" id="{E2572A08-EFDB-F305-BDBD-4187BC1E9616}"/>
              </a:ext>
            </a:extLst>
          </p:cNvPr>
          <p:cNvPicPr>
            <a:picLocks noChangeAspect="1"/>
          </p:cNvPicPr>
          <p:nvPr/>
        </p:nvPicPr>
        <p:blipFill>
          <a:blip r:embed="rId9"/>
          <a:stretch>
            <a:fillRect/>
          </a:stretch>
        </p:blipFill>
        <p:spPr>
          <a:xfrm>
            <a:off x="5332859" y="3621984"/>
            <a:ext cx="539859" cy="539859"/>
          </a:xfrm>
          <a:prstGeom prst="rect">
            <a:avLst/>
          </a:prstGeom>
        </p:spPr>
      </p:pic>
      <p:sp>
        <p:nvSpPr>
          <p:cNvPr id="67" name="Rectangle: Rounded Corners 66">
            <a:extLst>
              <a:ext uri="{FF2B5EF4-FFF2-40B4-BE49-F238E27FC236}">
                <a16:creationId xmlns:a16="http://schemas.microsoft.com/office/drawing/2014/main" id="{5A965089-ECEF-4972-EA9F-65E4E60CF704}"/>
              </a:ext>
            </a:extLst>
          </p:cNvPr>
          <p:cNvSpPr/>
          <p:nvPr/>
        </p:nvSpPr>
        <p:spPr bwMode="gray">
          <a:xfrm>
            <a:off x="4760696" y="4475349"/>
            <a:ext cx="1772313" cy="1007738"/>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Demand Plan</a:t>
            </a:r>
          </a:p>
          <a:p>
            <a:pPr algn="ctr" defTabSz="914126" fontAlgn="base">
              <a:spcBef>
                <a:spcPct val="50000"/>
              </a:spcBef>
              <a:spcAft>
                <a:spcPct val="0"/>
              </a:spcAft>
              <a:buClr>
                <a:srgbClr val="F0AB00"/>
              </a:buClr>
              <a:buSzPct val="80000"/>
            </a:pPr>
            <a:endParaRPr lang="en-US" sz="1200" kern="0" dirty="0">
              <a:solidFill>
                <a:srgbClr val="000000">
                  <a:alpha val="25000"/>
                </a:srgbClr>
              </a:solidFill>
              <a:latin typeface="+mn-lt"/>
              <a:ea typeface="Arial Unicode MS" pitchFamily="34" charset="-128"/>
            </a:endParaRPr>
          </a:p>
        </p:txBody>
      </p:sp>
      <p:pic>
        <p:nvPicPr>
          <p:cNvPr id="71" name="Picture 70">
            <a:extLst>
              <a:ext uri="{FF2B5EF4-FFF2-40B4-BE49-F238E27FC236}">
                <a16:creationId xmlns:a16="http://schemas.microsoft.com/office/drawing/2014/main" id="{E72F4A0B-28CE-18BE-D901-0D2A8B71765A}"/>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5358701" y="4814947"/>
            <a:ext cx="539859" cy="539859"/>
          </a:xfrm>
          <a:prstGeom prst="rect">
            <a:avLst/>
          </a:prstGeom>
        </p:spPr>
      </p:pic>
      <p:sp>
        <p:nvSpPr>
          <p:cNvPr id="73" name="Rectangle: Rounded Corners 72">
            <a:extLst>
              <a:ext uri="{FF2B5EF4-FFF2-40B4-BE49-F238E27FC236}">
                <a16:creationId xmlns:a16="http://schemas.microsoft.com/office/drawing/2014/main" id="{05A87207-78A4-2922-418C-3044CF55C807}"/>
              </a:ext>
            </a:extLst>
          </p:cNvPr>
          <p:cNvSpPr/>
          <p:nvPr/>
        </p:nvSpPr>
        <p:spPr bwMode="gray">
          <a:xfrm>
            <a:off x="1317615" y="5749590"/>
            <a:ext cx="2549811" cy="700686"/>
          </a:xfrm>
          <a:prstGeom prst="roundRect">
            <a:avLst/>
          </a:prstGeom>
          <a:solidFill>
            <a:srgbClr val="D1EFFF"/>
          </a:solidFill>
          <a:ln w="25400" algn="ctr">
            <a:solidFill>
              <a:srgbClr val="89D1FF"/>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r>
              <a:rPr lang="en-US" sz="1798" kern="0" dirty="0">
                <a:solidFill>
                  <a:srgbClr val="000000"/>
                </a:solidFill>
                <a:latin typeface="+mn-lt"/>
                <a:ea typeface="Arial Unicode MS" pitchFamily="34" charset="-128"/>
              </a:rPr>
              <a:t>SAP S/4HANA Cloud, public edition</a:t>
            </a:r>
          </a:p>
        </p:txBody>
      </p:sp>
      <p:sp>
        <p:nvSpPr>
          <p:cNvPr id="74" name="Rectangle: Rounded Corners 73">
            <a:extLst>
              <a:ext uri="{FF2B5EF4-FFF2-40B4-BE49-F238E27FC236}">
                <a16:creationId xmlns:a16="http://schemas.microsoft.com/office/drawing/2014/main" id="{5C5B8377-1E2D-4900-7C2B-F9FB30CCDBA1}"/>
              </a:ext>
            </a:extLst>
          </p:cNvPr>
          <p:cNvSpPr/>
          <p:nvPr/>
        </p:nvSpPr>
        <p:spPr bwMode="gray">
          <a:xfrm>
            <a:off x="1309538" y="1071428"/>
            <a:ext cx="2549813" cy="4511121"/>
          </a:xfrm>
          <a:prstGeom prst="roundRect">
            <a:avLst>
              <a:gd name="adj" fmla="val 10462"/>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endParaRPr lang="en-US" sz="1200" kern="0">
              <a:solidFill>
                <a:srgbClr val="000000">
                  <a:alpha val="25000"/>
                </a:srgbClr>
              </a:solidFill>
              <a:latin typeface="+mn-lt"/>
              <a:ea typeface="Arial Unicode MS" pitchFamily="34" charset="-128"/>
            </a:endParaRPr>
          </a:p>
        </p:txBody>
      </p:sp>
      <p:pic>
        <p:nvPicPr>
          <p:cNvPr id="79" name="Picture 78">
            <a:extLst>
              <a:ext uri="{FF2B5EF4-FFF2-40B4-BE49-F238E27FC236}">
                <a16:creationId xmlns:a16="http://schemas.microsoft.com/office/drawing/2014/main" id="{4E6C713C-36FF-5B09-2FF1-C5577558A247}"/>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2295574" y="4977971"/>
            <a:ext cx="539859" cy="539859"/>
          </a:xfrm>
          <a:prstGeom prst="rect">
            <a:avLst/>
          </a:prstGeom>
        </p:spPr>
      </p:pic>
      <p:pic>
        <p:nvPicPr>
          <p:cNvPr id="81" name="Picture 80">
            <a:extLst>
              <a:ext uri="{FF2B5EF4-FFF2-40B4-BE49-F238E27FC236}">
                <a16:creationId xmlns:a16="http://schemas.microsoft.com/office/drawing/2014/main" id="{A2D793E7-F018-FCA0-4CB8-FB133FCB22BB}"/>
              </a:ext>
            </a:extLst>
          </p:cNvPr>
          <p:cNvPicPr>
            <a:picLocks noChangeAspect="1"/>
          </p:cNvPicPr>
          <p:nvPr/>
        </p:nvPicPr>
        <p:blipFill>
          <a:blip r:embed="rId14"/>
          <a:stretch>
            <a:fillRect/>
          </a:stretch>
        </p:blipFill>
        <p:spPr>
          <a:xfrm>
            <a:off x="2295573" y="3618723"/>
            <a:ext cx="539859" cy="539859"/>
          </a:xfrm>
          <a:prstGeom prst="rect">
            <a:avLst/>
          </a:prstGeom>
        </p:spPr>
      </p:pic>
      <p:pic>
        <p:nvPicPr>
          <p:cNvPr id="83" name="Picture 82">
            <a:extLst>
              <a:ext uri="{FF2B5EF4-FFF2-40B4-BE49-F238E27FC236}">
                <a16:creationId xmlns:a16="http://schemas.microsoft.com/office/drawing/2014/main" id="{1E9E7068-8BE1-F517-4708-C68FDB164909}"/>
              </a:ext>
            </a:extLst>
          </p:cNvPr>
          <p:cNvPicPr>
            <a:picLocks noChangeAspect="1"/>
          </p:cNvPicPr>
          <p:nvPr/>
        </p:nvPicPr>
        <p:blipFill>
          <a:blip r:embed="rId15"/>
          <a:stretch>
            <a:fillRect/>
          </a:stretch>
        </p:blipFill>
        <p:spPr>
          <a:xfrm>
            <a:off x="7440489" y="1493416"/>
            <a:ext cx="539859" cy="539859"/>
          </a:xfrm>
          <a:prstGeom prst="rect">
            <a:avLst/>
          </a:prstGeom>
        </p:spPr>
      </p:pic>
      <p:pic>
        <p:nvPicPr>
          <p:cNvPr id="99" name="Picture Placeholder 34">
            <a:extLst>
              <a:ext uri="{FF2B5EF4-FFF2-40B4-BE49-F238E27FC236}">
                <a16:creationId xmlns:a16="http://schemas.microsoft.com/office/drawing/2014/main" id="{05BCD0D1-E8B7-198F-1FDA-9C97BA1F5F1B}"/>
              </a:ext>
            </a:extLst>
          </p:cNvPr>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rot="5400000">
            <a:off x="6985138" y="4657933"/>
            <a:ext cx="539859" cy="539859"/>
          </a:xfrm>
          <a:prstGeom prst="rect">
            <a:avLst/>
          </a:prstGeom>
        </p:spPr>
      </p:pic>
      <p:pic>
        <p:nvPicPr>
          <p:cNvPr id="100" name="Picture Placeholder 34">
            <a:extLst>
              <a:ext uri="{FF2B5EF4-FFF2-40B4-BE49-F238E27FC236}">
                <a16:creationId xmlns:a16="http://schemas.microsoft.com/office/drawing/2014/main" id="{48FC945E-0C16-C4F2-6B29-5A8FB2807EDC}"/>
              </a:ext>
            </a:extLst>
          </p:cNvPr>
          <p:cNvPicPr>
            <a:picLocks noChangeAspect="1"/>
          </p:cNvPicPr>
          <p:nvPr/>
        </p:nvPicPr>
        <p:blipFill>
          <a:blip r:embed="rId18">
            <a:extLst>
              <a:ext uri="{96DAC541-7B7A-43D3-8B79-37D633B846F1}">
                <asvg:svgBlip xmlns:asvg="http://schemas.microsoft.com/office/drawing/2016/SVG/main" r:embed="rId19"/>
              </a:ext>
            </a:extLst>
          </a:blip>
          <a:srcRect/>
          <a:stretch>
            <a:fillRect/>
          </a:stretch>
        </p:blipFill>
        <p:spPr>
          <a:xfrm rot="16200000">
            <a:off x="6950860" y="3466214"/>
            <a:ext cx="539859" cy="539859"/>
          </a:xfrm>
          <a:prstGeom prst="rect">
            <a:avLst/>
          </a:prstGeom>
        </p:spPr>
      </p:pic>
      <p:pic>
        <p:nvPicPr>
          <p:cNvPr id="101" name="Picture Placeholder 34">
            <a:extLst>
              <a:ext uri="{FF2B5EF4-FFF2-40B4-BE49-F238E27FC236}">
                <a16:creationId xmlns:a16="http://schemas.microsoft.com/office/drawing/2014/main" id="{D46B782B-C000-A2C5-0259-1976DD61F558}"/>
              </a:ext>
            </a:extLst>
          </p:cNvPr>
          <p:cNvPicPr>
            <a:picLocks noChangeAspect="1"/>
          </p:cNvPicPr>
          <p:nvPr/>
        </p:nvPicPr>
        <p:blipFill>
          <a:blip r:embed="rId16">
            <a:extLst>
              <a:ext uri="{96DAC541-7B7A-43D3-8B79-37D633B846F1}">
                <asvg:svgBlip xmlns:asvg="http://schemas.microsoft.com/office/drawing/2016/SVG/main" r:embed="rId20"/>
              </a:ext>
            </a:extLst>
          </a:blip>
          <a:srcRect/>
          <a:stretch>
            <a:fillRect/>
          </a:stretch>
        </p:blipFill>
        <p:spPr>
          <a:xfrm>
            <a:off x="8950483" y="2168782"/>
            <a:ext cx="539859" cy="539859"/>
          </a:xfrm>
          <a:prstGeom prst="rect">
            <a:avLst/>
          </a:prstGeom>
        </p:spPr>
      </p:pic>
      <p:pic>
        <p:nvPicPr>
          <p:cNvPr id="103" name="Graphic 102" descr="Arrow Right with solid fill">
            <a:extLst>
              <a:ext uri="{FF2B5EF4-FFF2-40B4-BE49-F238E27FC236}">
                <a16:creationId xmlns:a16="http://schemas.microsoft.com/office/drawing/2014/main" id="{0D31B6CD-9583-5BED-3199-79B6D1BBD8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17516" y="1156335"/>
            <a:ext cx="1007738" cy="1007738"/>
          </a:xfrm>
          <a:prstGeom prst="rect">
            <a:avLst/>
          </a:prstGeom>
        </p:spPr>
      </p:pic>
      <p:pic>
        <p:nvPicPr>
          <p:cNvPr id="104" name="Graphic 103" descr="Arrow Right with solid fill">
            <a:extLst>
              <a:ext uri="{FF2B5EF4-FFF2-40B4-BE49-F238E27FC236}">
                <a16:creationId xmlns:a16="http://schemas.microsoft.com/office/drawing/2014/main" id="{73BEF267-3290-4ED5-76EA-1182B9D649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2749" y="3253759"/>
            <a:ext cx="1007738" cy="1007738"/>
          </a:xfrm>
          <a:prstGeom prst="rect">
            <a:avLst/>
          </a:prstGeom>
        </p:spPr>
      </p:pic>
      <p:pic>
        <p:nvPicPr>
          <p:cNvPr id="105" name="Graphic 104" descr="Arrow Right with solid fill">
            <a:extLst>
              <a:ext uri="{FF2B5EF4-FFF2-40B4-BE49-F238E27FC236}">
                <a16:creationId xmlns:a16="http://schemas.microsoft.com/office/drawing/2014/main" id="{17D69444-B7F6-CE47-FB3B-4BA66AE9FAE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3719901" y="4455671"/>
            <a:ext cx="1007738" cy="1007738"/>
          </a:xfrm>
          <a:prstGeom prst="rect">
            <a:avLst/>
          </a:prstGeom>
        </p:spPr>
      </p:pic>
      <p:grpSp>
        <p:nvGrpSpPr>
          <p:cNvPr id="2" name="Group 1">
            <a:extLst>
              <a:ext uri="{FF2B5EF4-FFF2-40B4-BE49-F238E27FC236}">
                <a16:creationId xmlns:a16="http://schemas.microsoft.com/office/drawing/2014/main" id="{0A0E3928-C6DC-3ACD-96F2-E427CDBF6A6E}"/>
              </a:ext>
            </a:extLst>
          </p:cNvPr>
          <p:cNvGrpSpPr/>
          <p:nvPr/>
        </p:nvGrpSpPr>
        <p:grpSpPr>
          <a:xfrm>
            <a:off x="7887653" y="2800954"/>
            <a:ext cx="2699297" cy="2699297"/>
            <a:chOff x="7889707" y="2800790"/>
            <a:chExt cx="2700000" cy="2700000"/>
          </a:xfrm>
        </p:grpSpPr>
        <p:sp>
          <p:nvSpPr>
            <p:cNvPr id="4" name="Rectangle: Rounded Corners 3">
              <a:extLst>
                <a:ext uri="{FF2B5EF4-FFF2-40B4-BE49-F238E27FC236}">
                  <a16:creationId xmlns:a16="http://schemas.microsoft.com/office/drawing/2014/main" id="{868F9BA9-D361-D49B-731D-C8273B70B050}"/>
                </a:ext>
              </a:extLst>
            </p:cNvPr>
            <p:cNvSpPr/>
            <p:nvPr/>
          </p:nvSpPr>
          <p:spPr bwMode="gray">
            <a:xfrm>
              <a:off x="8586821" y="3460339"/>
              <a:ext cx="1332000" cy="1332000"/>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Demand Planning</a:t>
              </a:r>
            </a:p>
          </p:txBody>
        </p:sp>
        <p:grpSp>
          <p:nvGrpSpPr>
            <p:cNvPr id="6" name="Group 5">
              <a:extLst>
                <a:ext uri="{FF2B5EF4-FFF2-40B4-BE49-F238E27FC236}">
                  <a16:creationId xmlns:a16="http://schemas.microsoft.com/office/drawing/2014/main" id="{A23523FE-F3E2-E1ED-0CC9-7C65DE797EDC}"/>
                </a:ext>
              </a:extLst>
            </p:cNvPr>
            <p:cNvGrpSpPr/>
            <p:nvPr/>
          </p:nvGrpSpPr>
          <p:grpSpPr>
            <a:xfrm rot="17993769">
              <a:off x="7889707" y="2800790"/>
              <a:ext cx="2700000" cy="2700000"/>
              <a:chOff x="4158671" y="1687123"/>
              <a:chExt cx="3882126" cy="3882126"/>
            </a:xfrm>
            <a:solidFill>
              <a:schemeClr val="tx1">
                <a:alpha val="25000"/>
              </a:schemeClr>
            </a:solidFill>
          </p:grpSpPr>
          <p:sp>
            <p:nvSpPr>
              <p:cNvPr id="9" name="Freeform 19">
                <a:extLst>
                  <a:ext uri="{FF2B5EF4-FFF2-40B4-BE49-F238E27FC236}">
                    <a16:creationId xmlns:a16="http://schemas.microsoft.com/office/drawing/2014/main" id="{0DF79B57-C951-2D2B-9CBB-95F8928B45E6}"/>
                  </a:ext>
                </a:extLst>
              </p:cNvPr>
              <p:cNvSpPr>
                <a:spLocks/>
              </p:cNvSpPr>
              <p:nvPr/>
            </p:nvSpPr>
            <p:spPr bwMode="auto">
              <a:xfrm>
                <a:off x="4158671" y="2766760"/>
                <a:ext cx="1906821" cy="2802489"/>
              </a:xfrm>
              <a:custGeom>
                <a:avLst/>
                <a:gdLst>
                  <a:gd name="T0" fmla="*/ 1222877 w 601"/>
                  <a:gd name="T1" fmla="*/ 1795035 h 884"/>
                  <a:gd name="T2" fmla="*/ 1379070 w 601"/>
                  <a:gd name="T3" fmla="*/ 1590561 h 884"/>
                  <a:gd name="T4" fmla="*/ 713995 w 601"/>
                  <a:gd name="T5" fmla="*/ 1305690 h 884"/>
                  <a:gd name="T6" fmla="*/ 426258 w 601"/>
                  <a:gd name="T7" fmla="*/ 619731 h 884"/>
                  <a:gd name="T8" fmla="*/ 500185 w 601"/>
                  <a:gd name="T9" fmla="*/ 251037 h 884"/>
                  <a:gd name="T10" fmla="*/ 392454 w 601"/>
                  <a:gd name="T11" fmla="*/ 0 h 884"/>
                  <a:gd name="T12" fmla="*/ 133282 w 601"/>
                  <a:gd name="T13" fmla="*/ 26999 h 884"/>
                  <a:gd name="T14" fmla="*/ 0 w 601"/>
                  <a:gd name="T15" fmla="*/ 619731 h 884"/>
                  <a:gd name="T16" fmla="*/ 410586 w 601"/>
                  <a:gd name="T17" fmla="*/ 1605604 h 884"/>
                  <a:gd name="T18" fmla="*/ 1379070 w 601"/>
                  <a:gd name="T19" fmla="*/ 2014113 h 884"/>
                  <a:gd name="T20" fmla="*/ 1222877 w 601"/>
                  <a:gd name="T21" fmla="*/ 1795035 h 8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1"/>
                  <a:gd name="T34" fmla="*/ 0 h 884"/>
                  <a:gd name="T35" fmla="*/ 601 w 601"/>
                  <a:gd name="T36" fmla="*/ 884 h 8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1" h="884">
                    <a:moveTo>
                      <a:pt x="533" y="788"/>
                    </a:moveTo>
                    <a:cubicBezTo>
                      <a:pt x="601" y="698"/>
                      <a:pt x="601" y="698"/>
                      <a:pt x="601" y="698"/>
                    </a:cubicBezTo>
                    <a:cubicBezTo>
                      <a:pt x="488" y="695"/>
                      <a:pt x="386" y="648"/>
                      <a:pt x="311" y="573"/>
                    </a:cubicBezTo>
                    <a:cubicBezTo>
                      <a:pt x="233" y="496"/>
                      <a:pt x="186" y="390"/>
                      <a:pt x="186" y="272"/>
                    </a:cubicBezTo>
                    <a:cubicBezTo>
                      <a:pt x="186" y="214"/>
                      <a:pt x="197" y="160"/>
                      <a:pt x="218" y="110"/>
                    </a:cubicBezTo>
                    <a:cubicBezTo>
                      <a:pt x="171" y="0"/>
                      <a:pt x="171" y="0"/>
                      <a:pt x="171" y="0"/>
                    </a:cubicBezTo>
                    <a:cubicBezTo>
                      <a:pt x="58" y="12"/>
                      <a:pt x="58" y="12"/>
                      <a:pt x="58" y="12"/>
                    </a:cubicBezTo>
                    <a:cubicBezTo>
                      <a:pt x="21" y="91"/>
                      <a:pt x="0" y="179"/>
                      <a:pt x="0" y="272"/>
                    </a:cubicBezTo>
                    <a:cubicBezTo>
                      <a:pt x="0" y="441"/>
                      <a:pt x="68" y="594"/>
                      <a:pt x="179" y="705"/>
                    </a:cubicBezTo>
                    <a:cubicBezTo>
                      <a:pt x="287" y="813"/>
                      <a:pt x="437" y="881"/>
                      <a:pt x="601" y="884"/>
                    </a:cubicBezTo>
                    <a:lnTo>
                      <a:pt x="533" y="788"/>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11" name="Freeform 20">
                <a:extLst>
                  <a:ext uri="{FF2B5EF4-FFF2-40B4-BE49-F238E27FC236}">
                    <a16:creationId xmlns:a16="http://schemas.microsoft.com/office/drawing/2014/main" id="{0C4F3C55-69A8-4705-AE25-424DCCC295DA}"/>
                  </a:ext>
                </a:extLst>
              </p:cNvPr>
              <p:cNvSpPr>
                <a:spLocks/>
              </p:cNvSpPr>
              <p:nvPr/>
            </p:nvSpPr>
            <p:spPr bwMode="auto">
              <a:xfrm>
                <a:off x="4435293" y="1687123"/>
                <a:ext cx="3257709" cy="1238091"/>
              </a:xfrm>
              <a:custGeom>
                <a:avLst/>
                <a:gdLst>
                  <a:gd name="T0" fmla="*/ 267592 w 1027"/>
                  <a:gd name="T1" fmla="*/ 657476 h 390"/>
                  <a:gd name="T2" fmla="*/ 368513 w 1027"/>
                  <a:gd name="T3" fmla="*/ 899844 h 390"/>
                  <a:gd name="T4" fmla="*/ 513112 w 1027"/>
                  <a:gd name="T5" fmla="*/ 717356 h 390"/>
                  <a:gd name="T6" fmla="*/ 1202157 w 1027"/>
                  <a:gd name="T7" fmla="*/ 429290 h 390"/>
                  <a:gd name="T8" fmla="*/ 1891552 w 1027"/>
                  <a:gd name="T9" fmla="*/ 717356 h 390"/>
                  <a:gd name="T10" fmla="*/ 1973793 w 1027"/>
                  <a:gd name="T11" fmla="*/ 811816 h 390"/>
                  <a:gd name="T12" fmla="*/ 2244683 w 1027"/>
                  <a:gd name="T13" fmla="*/ 846897 h 390"/>
                  <a:gd name="T14" fmla="*/ 2352244 w 1027"/>
                  <a:gd name="T15" fmla="*/ 603827 h 390"/>
                  <a:gd name="T16" fmla="*/ 2194093 w 1027"/>
                  <a:gd name="T17" fmla="*/ 412730 h 390"/>
                  <a:gd name="T18" fmla="*/ 1202157 w 1027"/>
                  <a:gd name="T19" fmla="*/ 0 h 390"/>
                  <a:gd name="T20" fmla="*/ 210587 w 1027"/>
                  <a:gd name="T21" fmla="*/ 412730 h 390"/>
                  <a:gd name="T22" fmla="*/ 0 w 1027"/>
                  <a:gd name="T23" fmla="*/ 685074 h 390"/>
                  <a:gd name="T24" fmla="*/ 267592 w 1027"/>
                  <a:gd name="T25" fmla="*/ 657476 h 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7"/>
                  <a:gd name="T40" fmla="*/ 0 h 390"/>
                  <a:gd name="T41" fmla="*/ 1027 w 1027"/>
                  <a:gd name="T42" fmla="*/ 390 h 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7" h="390">
                    <a:moveTo>
                      <a:pt x="117" y="285"/>
                    </a:moveTo>
                    <a:cubicBezTo>
                      <a:pt x="161" y="390"/>
                      <a:pt x="161" y="390"/>
                      <a:pt x="161" y="390"/>
                    </a:cubicBezTo>
                    <a:cubicBezTo>
                      <a:pt x="179" y="361"/>
                      <a:pt x="200" y="335"/>
                      <a:pt x="224" y="311"/>
                    </a:cubicBezTo>
                    <a:cubicBezTo>
                      <a:pt x="301" y="234"/>
                      <a:pt x="407" y="186"/>
                      <a:pt x="525" y="186"/>
                    </a:cubicBezTo>
                    <a:cubicBezTo>
                      <a:pt x="643" y="186"/>
                      <a:pt x="749" y="234"/>
                      <a:pt x="826" y="311"/>
                    </a:cubicBezTo>
                    <a:cubicBezTo>
                      <a:pt x="839" y="324"/>
                      <a:pt x="851" y="337"/>
                      <a:pt x="862" y="352"/>
                    </a:cubicBezTo>
                    <a:cubicBezTo>
                      <a:pt x="980" y="367"/>
                      <a:pt x="980" y="367"/>
                      <a:pt x="980" y="367"/>
                    </a:cubicBezTo>
                    <a:cubicBezTo>
                      <a:pt x="1027" y="262"/>
                      <a:pt x="1027" y="262"/>
                      <a:pt x="1027" y="262"/>
                    </a:cubicBezTo>
                    <a:cubicBezTo>
                      <a:pt x="1006" y="233"/>
                      <a:pt x="983" y="205"/>
                      <a:pt x="958" y="179"/>
                    </a:cubicBezTo>
                    <a:cubicBezTo>
                      <a:pt x="847" y="69"/>
                      <a:pt x="693" y="0"/>
                      <a:pt x="525" y="0"/>
                    </a:cubicBezTo>
                    <a:cubicBezTo>
                      <a:pt x="356" y="0"/>
                      <a:pt x="202" y="69"/>
                      <a:pt x="92" y="179"/>
                    </a:cubicBezTo>
                    <a:cubicBezTo>
                      <a:pt x="57" y="214"/>
                      <a:pt x="26" y="254"/>
                      <a:pt x="0" y="297"/>
                    </a:cubicBezTo>
                    <a:lnTo>
                      <a:pt x="117" y="285"/>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13" name="Freeform 21">
                <a:extLst>
                  <a:ext uri="{FF2B5EF4-FFF2-40B4-BE49-F238E27FC236}">
                    <a16:creationId xmlns:a16="http://schemas.microsoft.com/office/drawing/2014/main" id="{C306B35A-FEA2-AB32-365C-09FDE1E2A8C4}"/>
                  </a:ext>
                </a:extLst>
              </p:cNvPr>
              <p:cNvSpPr>
                <a:spLocks/>
              </p:cNvSpPr>
              <p:nvPr/>
            </p:nvSpPr>
            <p:spPr bwMode="auto">
              <a:xfrm>
                <a:off x="6052063" y="2686190"/>
                <a:ext cx="1988734" cy="2877688"/>
              </a:xfrm>
              <a:custGeom>
                <a:avLst/>
                <a:gdLst>
                  <a:gd name="T0" fmla="*/ 1258588 w 627"/>
                  <a:gd name="T1" fmla="*/ 0 h 907"/>
                  <a:gd name="T2" fmla="*/ 1149001 w 627"/>
                  <a:gd name="T3" fmla="*/ 245859 h 907"/>
                  <a:gd name="T4" fmla="*/ 890598 w 627"/>
                  <a:gd name="T5" fmla="*/ 213820 h 907"/>
                  <a:gd name="T6" fmla="*/ 1009569 w 627"/>
                  <a:gd name="T7" fmla="*/ 682006 h 907"/>
                  <a:gd name="T8" fmla="*/ 722825 w 627"/>
                  <a:gd name="T9" fmla="*/ 1372510 h 907"/>
                  <a:gd name="T10" fmla="*/ 162924 w 627"/>
                  <a:gd name="T11" fmla="*/ 1649980 h 907"/>
                  <a:gd name="T12" fmla="*/ 0 w 627"/>
                  <a:gd name="T13" fmla="*/ 1867782 h 907"/>
                  <a:gd name="T14" fmla="*/ 150946 w 627"/>
                  <a:gd name="T15" fmla="*/ 2081262 h 907"/>
                  <a:gd name="T16" fmla="*/ 1025164 w 627"/>
                  <a:gd name="T17" fmla="*/ 1675524 h 907"/>
                  <a:gd name="T18" fmla="*/ 1434836 w 627"/>
                  <a:gd name="T19" fmla="*/ 682006 h 907"/>
                  <a:gd name="T20" fmla="*/ 1258588 w 627"/>
                  <a:gd name="T21" fmla="*/ 0 h 9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7"/>
                  <a:gd name="T34" fmla="*/ 0 h 907"/>
                  <a:gd name="T35" fmla="*/ 627 w 627"/>
                  <a:gd name="T36" fmla="*/ 907 h 9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7" h="907">
                    <a:moveTo>
                      <a:pt x="550" y="0"/>
                    </a:moveTo>
                    <a:cubicBezTo>
                      <a:pt x="502" y="107"/>
                      <a:pt x="502" y="107"/>
                      <a:pt x="502" y="107"/>
                    </a:cubicBezTo>
                    <a:cubicBezTo>
                      <a:pt x="389" y="93"/>
                      <a:pt x="389" y="93"/>
                      <a:pt x="389" y="93"/>
                    </a:cubicBezTo>
                    <a:cubicBezTo>
                      <a:pt x="422" y="154"/>
                      <a:pt x="441" y="223"/>
                      <a:pt x="441" y="297"/>
                    </a:cubicBezTo>
                    <a:cubicBezTo>
                      <a:pt x="441" y="415"/>
                      <a:pt x="393" y="521"/>
                      <a:pt x="316" y="598"/>
                    </a:cubicBezTo>
                    <a:cubicBezTo>
                      <a:pt x="251" y="663"/>
                      <a:pt x="166" y="707"/>
                      <a:pt x="71" y="719"/>
                    </a:cubicBezTo>
                    <a:cubicBezTo>
                      <a:pt x="0" y="814"/>
                      <a:pt x="0" y="814"/>
                      <a:pt x="0" y="814"/>
                    </a:cubicBezTo>
                    <a:cubicBezTo>
                      <a:pt x="66" y="907"/>
                      <a:pt x="66" y="907"/>
                      <a:pt x="66" y="907"/>
                    </a:cubicBezTo>
                    <a:cubicBezTo>
                      <a:pt x="215" y="895"/>
                      <a:pt x="348" y="829"/>
                      <a:pt x="448" y="730"/>
                    </a:cubicBezTo>
                    <a:cubicBezTo>
                      <a:pt x="558" y="619"/>
                      <a:pt x="627" y="466"/>
                      <a:pt x="627" y="297"/>
                    </a:cubicBezTo>
                    <a:cubicBezTo>
                      <a:pt x="627" y="189"/>
                      <a:pt x="599" y="88"/>
                      <a:pt x="550" y="0"/>
                    </a:cubicBez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grpSp>
        <p:pic>
          <p:nvPicPr>
            <p:cNvPr id="7" name="Picture 6">
              <a:extLst>
                <a:ext uri="{FF2B5EF4-FFF2-40B4-BE49-F238E27FC236}">
                  <a16:creationId xmlns:a16="http://schemas.microsoft.com/office/drawing/2014/main" id="{3DC84ABA-1574-4943-7380-33D9C51D2FD8}"/>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Lst>
            </a:blip>
            <a:stretch>
              <a:fillRect/>
            </a:stretch>
          </p:blipFill>
          <p:spPr>
            <a:xfrm>
              <a:off x="9003308" y="4087101"/>
              <a:ext cx="540540" cy="540000"/>
            </a:xfrm>
            <a:prstGeom prst="rect">
              <a:avLst/>
            </a:prstGeom>
            <a:noFill/>
            <a:ln w="25400" algn="ctr">
              <a:noFill/>
              <a:miter lim="800000"/>
              <a:headEnd/>
              <a:tailEnd/>
            </a:ln>
          </p:spPr>
        </p:pic>
      </p:grpSp>
    </p:spTree>
    <p:extLst>
      <p:ext uri="{BB962C8B-B14F-4D97-AF65-F5344CB8AC3E}">
        <p14:creationId xmlns:p14="http://schemas.microsoft.com/office/powerpoint/2010/main" val="5593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325" y="505522"/>
            <a:ext cx="11180652" cy="369236"/>
          </a:xfrm>
        </p:spPr>
        <p:txBody>
          <a:bodyPr/>
          <a:lstStyle/>
          <a:p>
            <a:r>
              <a:rPr lang="en-US" dirty="0"/>
              <a:t>Demand Forecasting Scenario</a:t>
            </a:r>
            <a:endParaRPr lang="en-US" b="0" dirty="0">
              <a:solidFill>
                <a:schemeClr val="tx2"/>
              </a:solidFill>
            </a:endParaRPr>
          </a:p>
        </p:txBody>
      </p:sp>
      <p:sp>
        <p:nvSpPr>
          <p:cNvPr id="10" name="Rectangle: Rounded Corners 9"/>
          <p:cNvSpPr/>
          <p:nvPr/>
        </p:nvSpPr>
        <p:spPr bwMode="gray">
          <a:xfrm>
            <a:off x="4358218" y="1071429"/>
            <a:ext cx="6524246" cy="4511121"/>
          </a:xfrm>
          <a:prstGeom prst="roundRect">
            <a:avLst>
              <a:gd name="adj" fmla="val 6509"/>
            </a:avLst>
          </a:prstGeom>
          <a:noFill/>
          <a:ln w="25400" cap="flat">
            <a:solidFill>
              <a:schemeClr val="tx1">
                <a:alpha val="25000"/>
              </a:schemeClr>
            </a:solidFill>
            <a:prstDash val="solid"/>
            <a:miter/>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798" kern="0">
              <a:solidFill>
                <a:srgbClr val="000000"/>
              </a:solidFill>
              <a:latin typeface="+mn-lt"/>
              <a:ea typeface="Arial Unicode MS" pitchFamily="34" charset="-128"/>
              <a:cs typeface="Arial Unicode MS" pitchFamily="34" charset="-128"/>
            </a:endParaRPr>
          </a:p>
        </p:txBody>
      </p:sp>
      <p:sp>
        <p:nvSpPr>
          <p:cNvPr id="8" name="Rectangle: Rounded Corners 7"/>
          <p:cNvSpPr/>
          <p:nvPr/>
        </p:nvSpPr>
        <p:spPr bwMode="gray">
          <a:xfrm>
            <a:off x="4751004" y="3253759"/>
            <a:ext cx="1772313" cy="89976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Sales History </a:t>
            </a:r>
          </a:p>
          <a:p>
            <a:pPr algn="ctr" defTabSz="914126" fontAlgn="base">
              <a:spcBef>
                <a:spcPct val="50000"/>
              </a:spcBef>
              <a:spcAft>
                <a:spcPct val="0"/>
              </a:spcAft>
              <a:buClr>
                <a:srgbClr val="F0AB00"/>
              </a:buClr>
              <a:buSzPct val="80000"/>
            </a:pPr>
            <a:endParaRPr lang="en-US" sz="1200" kern="0" dirty="0">
              <a:solidFill>
                <a:srgbClr val="000000">
                  <a:alpha val="25000"/>
                </a:srgbClr>
              </a:solidFill>
              <a:latin typeface="+mn-lt"/>
              <a:ea typeface="Arial Unicode MS" pitchFamily="34" charset="-128"/>
            </a:endParaRPr>
          </a:p>
        </p:txBody>
      </p:sp>
      <p:sp>
        <p:nvSpPr>
          <p:cNvPr id="12" name="Rectangle: Rounded Corners 11">
            <a:extLst>
              <a:ext uri="{FF2B5EF4-FFF2-40B4-BE49-F238E27FC236}">
                <a16:creationId xmlns:a16="http://schemas.microsoft.com/office/drawing/2014/main" id="{38086C39-8804-401A-B5E7-3155AFC589F1}"/>
              </a:ext>
            </a:extLst>
          </p:cNvPr>
          <p:cNvSpPr/>
          <p:nvPr/>
        </p:nvSpPr>
        <p:spPr bwMode="gray">
          <a:xfrm>
            <a:off x="4838904" y="1228993"/>
            <a:ext cx="5818360" cy="77313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Master Data</a:t>
            </a:r>
          </a:p>
        </p:txBody>
      </p:sp>
      <p:sp>
        <p:nvSpPr>
          <p:cNvPr id="36" name="Rectangle: Rounded Corners 35">
            <a:extLst>
              <a:ext uri="{FF2B5EF4-FFF2-40B4-BE49-F238E27FC236}">
                <a16:creationId xmlns:a16="http://schemas.microsoft.com/office/drawing/2014/main" id="{9FF3A0EC-B28D-47D1-BC0D-DB6E9A203712}"/>
              </a:ext>
            </a:extLst>
          </p:cNvPr>
          <p:cNvSpPr/>
          <p:nvPr/>
        </p:nvSpPr>
        <p:spPr bwMode="gray">
          <a:xfrm>
            <a:off x="4358218" y="5746632"/>
            <a:ext cx="6524246" cy="716761"/>
          </a:xfrm>
          <a:prstGeom prst="roundRect">
            <a:avLst/>
          </a:prstGeom>
          <a:solidFill>
            <a:schemeClr val="accent6">
              <a:lumMod val="20000"/>
              <a:lumOff val="80000"/>
            </a:schemeClr>
          </a:solidFill>
          <a:ln w="25400" algn="ctr">
            <a:solidFill>
              <a:schemeClr val="accent6">
                <a:lumMod val="40000"/>
                <a:lumOff val="60000"/>
              </a:schemeClr>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r>
              <a:rPr lang="en-US" sz="1798" kern="0" dirty="0">
                <a:solidFill>
                  <a:srgbClr val="000000"/>
                </a:solidFill>
                <a:latin typeface="+mn-lt"/>
                <a:ea typeface="Arial Unicode MS" pitchFamily="34" charset="-128"/>
              </a:rPr>
              <a:t>SAP Integrated Business Planning</a:t>
            </a:r>
          </a:p>
        </p:txBody>
      </p:sp>
      <p:sp>
        <p:nvSpPr>
          <p:cNvPr id="39" name="Rectangle: Rounded Corners 38">
            <a:extLst>
              <a:ext uri="{FF2B5EF4-FFF2-40B4-BE49-F238E27FC236}">
                <a16:creationId xmlns:a16="http://schemas.microsoft.com/office/drawing/2014/main" id="{C776878C-4A9C-4294-8CED-209223DACF5F}"/>
              </a:ext>
            </a:extLst>
          </p:cNvPr>
          <p:cNvSpPr/>
          <p:nvPr/>
        </p:nvSpPr>
        <p:spPr bwMode="gray">
          <a:xfrm>
            <a:off x="1494679" y="3253760"/>
            <a:ext cx="2141649" cy="902846"/>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Sales Order History </a:t>
            </a:r>
          </a:p>
        </p:txBody>
      </p:sp>
      <p:sp>
        <p:nvSpPr>
          <p:cNvPr id="40" name="Rectangle: Rounded Corners 39">
            <a:extLst>
              <a:ext uri="{FF2B5EF4-FFF2-40B4-BE49-F238E27FC236}">
                <a16:creationId xmlns:a16="http://schemas.microsoft.com/office/drawing/2014/main" id="{734497F0-48EB-4141-A38D-E9324DA97818}"/>
              </a:ext>
            </a:extLst>
          </p:cNvPr>
          <p:cNvSpPr/>
          <p:nvPr/>
        </p:nvSpPr>
        <p:spPr bwMode="gray">
          <a:xfrm>
            <a:off x="1513619" y="4445011"/>
            <a:ext cx="2141649" cy="1038076"/>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Planned Independent Requirements</a:t>
            </a:r>
          </a:p>
        </p:txBody>
      </p:sp>
      <p:grpSp>
        <p:nvGrpSpPr>
          <p:cNvPr id="75" name="Group 74">
            <a:extLst>
              <a:ext uri="{FF2B5EF4-FFF2-40B4-BE49-F238E27FC236}">
                <a16:creationId xmlns:a16="http://schemas.microsoft.com/office/drawing/2014/main" id="{1407E7A4-0D11-AF9D-16C2-1A2B6D06A488}"/>
              </a:ext>
            </a:extLst>
          </p:cNvPr>
          <p:cNvGrpSpPr/>
          <p:nvPr/>
        </p:nvGrpSpPr>
        <p:grpSpPr>
          <a:xfrm>
            <a:off x="1497997" y="1168347"/>
            <a:ext cx="2144600" cy="1828424"/>
            <a:chOff x="321632" y="1286805"/>
            <a:chExt cx="2145158" cy="1828900"/>
          </a:xfrm>
          <a:noFill/>
        </p:grpSpPr>
        <p:sp>
          <p:nvSpPr>
            <p:cNvPr id="5" name="Rectangle: Rounded Corners 4"/>
            <p:cNvSpPr/>
            <p:nvPr/>
          </p:nvSpPr>
          <p:spPr bwMode="gray">
            <a:xfrm>
              <a:off x="321632" y="1286805"/>
              <a:ext cx="2145158" cy="1828900"/>
            </a:xfrm>
            <a:prstGeom prst="roundRect">
              <a:avLst>
                <a:gd name="adj" fmla="val 11379"/>
              </a:avLst>
            </a:prstGeom>
            <a:grpFill/>
            <a:ln w="25400" algn="ctr">
              <a:solidFill>
                <a:schemeClr val="tx1">
                  <a:alpha val="25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a:p>
              <a:pPr algn="ctr" defTabSz="913852"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74627DB0-EA69-8EA4-5E7F-E8D55CB0F143}"/>
                </a:ext>
              </a:extLst>
            </p:cNvPr>
            <p:cNvSpPr txBox="1"/>
            <p:nvPr/>
          </p:nvSpPr>
          <p:spPr>
            <a:xfrm>
              <a:off x="1270029" y="2064489"/>
              <a:ext cx="558182" cy="184666"/>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Plants</a:t>
              </a:r>
            </a:p>
          </p:txBody>
        </p:sp>
        <p:pic>
          <p:nvPicPr>
            <p:cNvPr id="25" name="Picture 24">
              <a:extLst>
                <a:ext uri="{FF2B5EF4-FFF2-40B4-BE49-F238E27FC236}">
                  <a16:creationId xmlns:a16="http://schemas.microsoft.com/office/drawing/2014/main" id="{DC046C62-7B84-C305-F11F-8F22A64B0B4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16330" y="1902211"/>
              <a:ext cx="540000" cy="540000"/>
            </a:xfrm>
            <a:prstGeom prst="rect">
              <a:avLst/>
            </a:prstGeom>
            <a:grpFill/>
            <a:ln>
              <a:noFill/>
            </a:ln>
          </p:spPr>
        </p:pic>
        <p:sp>
          <p:nvSpPr>
            <p:cNvPr id="30" name="TextBox 29">
              <a:extLst>
                <a:ext uri="{FF2B5EF4-FFF2-40B4-BE49-F238E27FC236}">
                  <a16:creationId xmlns:a16="http://schemas.microsoft.com/office/drawing/2014/main" id="{D811B8DA-0FBD-3382-91D1-C289185F00FE}"/>
                </a:ext>
              </a:extLst>
            </p:cNvPr>
            <p:cNvSpPr txBox="1"/>
            <p:nvPr/>
          </p:nvSpPr>
          <p:spPr>
            <a:xfrm>
              <a:off x="1270029" y="2488760"/>
              <a:ext cx="1033148" cy="400110"/>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Business</a:t>
              </a:r>
              <a:r>
                <a:rPr lang="en-US" sz="1400" kern="0" dirty="0">
                  <a:solidFill>
                    <a:srgbClr val="000000"/>
                  </a:solidFill>
                  <a:latin typeface="+mn-lt"/>
                  <a:ea typeface="Arial Unicode MS" pitchFamily="34" charset="-128"/>
                </a:rPr>
                <a:t> </a:t>
              </a:r>
              <a:r>
                <a:rPr lang="en-US" sz="1200" kern="0" dirty="0">
                  <a:solidFill>
                    <a:srgbClr val="000000">
                      <a:alpha val="25000"/>
                    </a:srgbClr>
                  </a:solidFill>
                  <a:latin typeface="+mn-lt"/>
                  <a:ea typeface="Arial Unicode MS" pitchFamily="34" charset="-128"/>
                </a:rPr>
                <a:t>Partners</a:t>
              </a:r>
            </a:p>
          </p:txBody>
        </p:sp>
        <p:sp>
          <p:nvSpPr>
            <p:cNvPr id="33" name="TextBox 32">
              <a:extLst>
                <a:ext uri="{FF2B5EF4-FFF2-40B4-BE49-F238E27FC236}">
                  <a16:creationId xmlns:a16="http://schemas.microsoft.com/office/drawing/2014/main" id="{70F573C8-C3E8-A2D8-3FBB-E1691DDF56EB}"/>
                </a:ext>
              </a:extLst>
            </p:cNvPr>
            <p:cNvSpPr txBox="1"/>
            <p:nvPr/>
          </p:nvSpPr>
          <p:spPr>
            <a:xfrm>
              <a:off x="1270029" y="1532496"/>
              <a:ext cx="1033148" cy="184666"/>
            </a:xfrm>
            <a:prstGeom prst="rect">
              <a:avLst/>
            </a:prstGeom>
            <a:grpFill/>
            <a:ln>
              <a:noFill/>
            </a:ln>
          </p:spPr>
          <p:txBody>
            <a:bodyPr wrap="square" lIns="0" tIns="0" rIns="0" bIns="0" rtlCol="0">
              <a:spAutoFit/>
            </a:bodyPr>
            <a:lstStyle/>
            <a:p>
              <a:pPr defTabSz="1088122" fontAlgn="base">
                <a:spcBef>
                  <a:spcPct val="50000"/>
                </a:spcBef>
                <a:spcAft>
                  <a:spcPct val="0"/>
                </a:spcAft>
                <a:buClr>
                  <a:srgbClr val="F0AB00"/>
                </a:buClr>
                <a:buSzPct val="80000"/>
                <a:defRPr/>
              </a:pPr>
              <a:r>
                <a:rPr lang="en-US" sz="1200" kern="0" dirty="0">
                  <a:solidFill>
                    <a:srgbClr val="000000">
                      <a:alpha val="25000"/>
                    </a:srgbClr>
                  </a:solidFill>
                  <a:latin typeface="+mn-lt"/>
                  <a:ea typeface="Arial Unicode MS" pitchFamily="34" charset="-128"/>
                </a:rPr>
                <a:t>Products</a:t>
              </a:r>
            </a:p>
          </p:txBody>
        </p:sp>
        <p:pic>
          <p:nvPicPr>
            <p:cNvPr id="37" name="Picture 36">
              <a:extLst>
                <a:ext uri="{FF2B5EF4-FFF2-40B4-BE49-F238E27FC236}">
                  <a16:creationId xmlns:a16="http://schemas.microsoft.com/office/drawing/2014/main" id="{9D9320D1-BD4E-A0E3-5919-7AEF2AEC33A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16330" y="2434203"/>
              <a:ext cx="540540" cy="540000"/>
            </a:xfrm>
            <a:prstGeom prst="rect">
              <a:avLst/>
            </a:prstGeom>
            <a:grpFill/>
            <a:ln>
              <a:noFill/>
            </a:ln>
          </p:spPr>
        </p:pic>
        <p:pic>
          <p:nvPicPr>
            <p:cNvPr id="44" name="Picture 43">
              <a:extLst>
                <a:ext uri="{FF2B5EF4-FFF2-40B4-BE49-F238E27FC236}">
                  <a16:creationId xmlns:a16="http://schemas.microsoft.com/office/drawing/2014/main" id="{76D94388-98F6-19BB-F43B-89255E1499C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16330" y="1370218"/>
              <a:ext cx="540540" cy="540000"/>
            </a:xfrm>
            <a:prstGeom prst="rect">
              <a:avLst/>
            </a:prstGeom>
            <a:grpFill/>
            <a:ln>
              <a:noFill/>
            </a:ln>
          </p:spPr>
        </p:pic>
      </p:grpSp>
      <p:pic>
        <p:nvPicPr>
          <p:cNvPr id="57" name="Picture 56">
            <a:extLst>
              <a:ext uri="{FF2B5EF4-FFF2-40B4-BE49-F238E27FC236}">
                <a16:creationId xmlns:a16="http://schemas.microsoft.com/office/drawing/2014/main" id="{E2572A08-EFDB-F305-BDBD-4187BC1E9616}"/>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332859" y="3621984"/>
            <a:ext cx="539859" cy="539859"/>
          </a:xfrm>
          <a:prstGeom prst="rect">
            <a:avLst/>
          </a:prstGeom>
        </p:spPr>
      </p:pic>
      <p:sp>
        <p:nvSpPr>
          <p:cNvPr id="67" name="Rectangle: Rounded Corners 66">
            <a:extLst>
              <a:ext uri="{FF2B5EF4-FFF2-40B4-BE49-F238E27FC236}">
                <a16:creationId xmlns:a16="http://schemas.microsoft.com/office/drawing/2014/main" id="{5A965089-ECEF-4972-EA9F-65E4E60CF704}"/>
              </a:ext>
            </a:extLst>
          </p:cNvPr>
          <p:cNvSpPr/>
          <p:nvPr/>
        </p:nvSpPr>
        <p:spPr bwMode="gray">
          <a:xfrm>
            <a:off x="4760696" y="4475349"/>
            <a:ext cx="1772313" cy="1007738"/>
          </a:xfrm>
          <a:prstGeom prst="roundRect">
            <a:avLst/>
          </a:prstGeom>
          <a:noFill/>
          <a:ln w="25400" algn="ctr">
            <a:solidFill>
              <a:schemeClr val="accent1">
                <a:lumMod val="40000"/>
                <a:lumOff val="60000"/>
              </a:schemeClr>
            </a:solidFill>
            <a:miter lim="800000"/>
            <a:headEnd/>
            <a:tailEnd/>
          </a:ln>
        </p:spPr>
        <p:txBody>
          <a:bodyPr lIns="89954" tIns="71962" rIns="89954" bIns="71962" rtlCol="0" anchor="t"/>
          <a:lstStyle/>
          <a:p>
            <a:pPr algn="ctr" defTabSz="913852" fontAlgn="base">
              <a:spcBef>
                <a:spcPct val="50000"/>
              </a:spcBef>
              <a:spcAft>
                <a:spcPct val="0"/>
              </a:spcAft>
              <a:buClr>
                <a:srgbClr val="F0AB00"/>
              </a:buClr>
              <a:buSzPct val="80000"/>
            </a:pPr>
            <a:r>
              <a:rPr lang="en-US" sz="1400" kern="0" dirty="0">
                <a:solidFill>
                  <a:srgbClr val="000000"/>
                </a:solidFill>
                <a:latin typeface="+mn-lt"/>
                <a:ea typeface="Arial Unicode MS" pitchFamily="34" charset="-128"/>
              </a:rPr>
              <a:t>Demand Plan</a:t>
            </a:r>
          </a:p>
          <a:p>
            <a:pPr algn="ctr" defTabSz="913852" fontAlgn="base">
              <a:spcBef>
                <a:spcPct val="50000"/>
              </a:spcBef>
              <a:spcAft>
                <a:spcPct val="0"/>
              </a:spcAft>
              <a:buClr>
                <a:srgbClr val="F0AB00"/>
              </a:buClr>
              <a:buSzPct val="80000"/>
            </a:pPr>
            <a:endParaRPr lang="en-US" sz="1400" kern="0" dirty="0">
              <a:solidFill>
                <a:srgbClr val="000000"/>
              </a:solidFill>
              <a:latin typeface="+mn-lt"/>
              <a:ea typeface="Arial Unicode MS" pitchFamily="34" charset="-128"/>
            </a:endParaRPr>
          </a:p>
        </p:txBody>
      </p:sp>
      <p:pic>
        <p:nvPicPr>
          <p:cNvPr id="71" name="Picture 70">
            <a:extLst>
              <a:ext uri="{FF2B5EF4-FFF2-40B4-BE49-F238E27FC236}">
                <a16:creationId xmlns:a16="http://schemas.microsoft.com/office/drawing/2014/main" id="{E72F4A0B-28CE-18BE-D901-0D2A8B71765A}"/>
              </a:ext>
            </a:extLst>
          </p:cNvPr>
          <p:cNvPicPr>
            <a:picLocks noChangeAspect="1"/>
          </p:cNvPicPr>
          <p:nvPr/>
        </p:nvPicPr>
        <p:blipFill>
          <a:blip r:embed="rId11"/>
          <a:stretch>
            <a:fillRect/>
          </a:stretch>
        </p:blipFill>
        <p:spPr>
          <a:xfrm>
            <a:off x="5358701" y="4814947"/>
            <a:ext cx="539859" cy="539859"/>
          </a:xfrm>
          <a:prstGeom prst="rect">
            <a:avLst/>
          </a:prstGeom>
        </p:spPr>
      </p:pic>
      <p:sp>
        <p:nvSpPr>
          <p:cNvPr id="73" name="Rectangle: Rounded Corners 72">
            <a:extLst>
              <a:ext uri="{FF2B5EF4-FFF2-40B4-BE49-F238E27FC236}">
                <a16:creationId xmlns:a16="http://schemas.microsoft.com/office/drawing/2014/main" id="{05A87207-78A4-2922-418C-3044CF55C807}"/>
              </a:ext>
            </a:extLst>
          </p:cNvPr>
          <p:cNvSpPr/>
          <p:nvPr/>
        </p:nvSpPr>
        <p:spPr bwMode="gray">
          <a:xfrm>
            <a:off x="1317615" y="5749590"/>
            <a:ext cx="2549811" cy="700686"/>
          </a:xfrm>
          <a:prstGeom prst="roundRect">
            <a:avLst/>
          </a:prstGeom>
          <a:solidFill>
            <a:srgbClr val="D1EFFF"/>
          </a:solidFill>
          <a:ln w="25400" algn="ctr">
            <a:solidFill>
              <a:srgbClr val="89D1FF"/>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r>
              <a:rPr lang="en-US" sz="1798" kern="0" dirty="0">
                <a:solidFill>
                  <a:srgbClr val="000000"/>
                </a:solidFill>
                <a:latin typeface="+mn-lt"/>
                <a:ea typeface="Arial Unicode MS" pitchFamily="34" charset="-128"/>
              </a:rPr>
              <a:t>SAP S/4HANA Cloud, public edition</a:t>
            </a:r>
          </a:p>
        </p:txBody>
      </p:sp>
      <p:sp>
        <p:nvSpPr>
          <p:cNvPr id="74" name="Rectangle: Rounded Corners 73">
            <a:extLst>
              <a:ext uri="{FF2B5EF4-FFF2-40B4-BE49-F238E27FC236}">
                <a16:creationId xmlns:a16="http://schemas.microsoft.com/office/drawing/2014/main" id="{5C5B8377-1E2D-4900-7C2B-F9FB30CCDBA1}"/>
              </a:ext>
            </a:extLst>
          </p:cNvPr>
          <p:cNvSpPr/>
          <p:nvPr/>
        </p:nvSpPr>
        <p:spPr bwMode="gray">
          <a:xfrm>
            <a:off x="1309538" y="1071428"/>
            <a:ext cx="2549813" cy="4511121"/>
          </a:xfrm>
          <a:prstGeom prst="roundRect">
            <a:avLst>
              <a:gd name="adj" fmla="val 10462"/>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endParaRPr lang="en-US" sz="1200" kern="0">
              <a:solidFill>
                <a:srgbClr val="000000">
                  <a:alpha val="25000"/>
                </a:srgbClr>
              </a:solidFill>
              <a:latin typeface="+mn-lt"/>
              <a:ea typeface="Arial Unicode MS" pitchFamily="34" charset="-128"/>
            </a:endParaRPr>
          </a:p>
        </p:txBody>
      </p:sp>
      <p:pic>
        <p:nvPicPr>
          <p:cNvPr id="79" name="Picture 78">
            <a:extLst>
              <a:ext uri="{FF2B5EF4-FFF2-40B4-BE49-F238E27FC236}">
                <a16:creationId xmlns:a16="http://schemas.microsoft.com/office/drawing/2014/main" id="{4E6C713C-36FF-5B09-2FF1-C5577558A247}"/>
              </a:ext>
            </a:extLst>
          </p:cNvPr>
          <p:cNvPicPr>
            <a:picLocks noChangeAspect="1"/>
          </p:cNvPicPr>
          <p:nvPr/>
        </p:nvPicPr>
        <p:blipFill>
          <a:blip r:embed="rId12"/>
          <a:stretch>
            <a:fillRect/>
          </a:stretch>
        </p:blipFill>
        <p:spPr>
          <a:xfrm>
            <a:off x="2295574" y="4977971"/>
            <a:ext cx="539859" cy="539859"/>
          </a:xfrm>
          <a:prstGeom prst="rect">
            <a:avLst/>
          </a:prstGeom>
        </p:spPr>
      </p:pic>
      <p:pic>
        <p:nvPicPr>
          <p:cNvPr id="81" name="Picture 80">
            <a:extLst>
              <a:ext uri="{FF2B5EF4-FFF2-40B4-BE49-F238E27FC236}">
                <a16:creationId xmlns:a16="http://schemas.microsoft.com/office/drawing/2014/main" id="{A2D793E7-F018-FCA0-4CB8-FB133FCB22BB}"/>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2295573" y="3618723"/>
            <a:ext cx="539859" cy="539859"/>
          </a:xfrm>
          <a:prstGeom prst="rect">
            <a:avLst/>
          </a:prstGeom>
        </p:spPr>
      </p:pic>
      <p:pic>
        <p:nvPicPr>
          <p:cNvPr id="83" name="Picture 82">
            <a:extLst>
              <a:ext uri="{FF2B5EF4-FFF2-40B4-BE49-F238E27FC236}">
                <a16:creationId xmlns:a16="http://schemas.microsoft.com/office/drawing/2014/main" id="{1E9E7068-8BE1-F517-4708-C68FDB164909}"/>
              </a:ext>
            </a:extLst>
          </p:cNvPr>
          <p:cNvPicPr>
            <a:picLocks noChangeAspect="1"/>
          </p:cNvPicPr>
          <p:nvPr/>
        </p:nvPicPr>
        <p:blipFill>
          <a:blip r:embed="rId15"/>
          <a:stretch>
            <a:fillRect/>
          </a:stretch>
        </p:blipFill>
        <p:spPr>
          <a:xfrm>
            <a:off x="7440489" y="1493416"/>
            <a:ext cx="539859" cy="539859"/>
          </a:xfrm>
          <a:prstGeom prst="rect">
            <a:avLst/>
          </a:prstGeom>
        </p:spPr>
      </p:pic>
      <p:pic>
        <p:nvPicPr>
          <p:cNvPr id="99" name="Picture Placeholder 34">
            <a:extLst>
              <a:ext uri="{FF2B5EF4-FFF2-40B4-BE49-F238E27FC236}">
                <a16:creationId xmlns:a16="http://schemas.microsoft.com/office/drawing/2014/main" id="{05BCD0D1-E8B7-198F-1FDA-9C97BA1F5F1B}"/>
              </a:ext>
            </a:extLst>
          </p:cNvPr>
          <p:cNvPicPr>
            <a:picLocks noChangeAspect="1"/>
          </p:cNvPicPr>
          <p:nvPr/>
        </p:nvPicPr>
        <p:blipFill>
          <a:blip r:embed="rId16">
            <a:extLst>
              <a:ext uri="{96DAC541-7B7A-43D3-8B79-37D633B846F1}">
                <asvg:svgBlip xmlns:asvg="http://schemas.microsoft.com/office/drawing/2016/SVG/main" r:embed="rId17"/>
              </a:ext>
            </a:extLst>
          </a:blip>
          <a:srcRect/>
          <a:stretch>
            <a:fillRect/>
          </a:stretch>
        </p:blipFill>
        <p:spPr>
          <a:xfrm rot="5400000">
            <a:off x="6985138" y="4657933"/>
            <a:ext cx="539859" cy="539859"/>
          </a:xfrm>
          <a:prstGeom prst="rect">
            <a:avLst/>
          </a:prstGeom>
        </p:spPr>
      </p:pic>
      <p:pic>
        <p:nvPicPr>
          <p:cNvPr id="100" name="Picture Placeholder 34">
            <a:extLst>
              <a:ext uri="{FF2B5EF4-FFF2-40B4-BE49-F238E27FC236}">
                <a16:creationId xmlns:a16="http://schemas.microsoft.com/office/drawing/2014/main" id="{48FC945E-0C16-C4F2-6B29-5A8FB2807EDC}"/>
              </a:ext>
            </a:extLst>
          </p:cNvPr>
          <p:cNvPicPr>
            <a:picLocks noChangeAspect="1"/>
          </p:cNvPicPr>
          <p:nvPr/>
        </p:nvPicPr>
        <p:blipFill>
          <a:blip r:embed="rId16">
            <a:extLst>
              <a:ext uri="{96DAC541-7B7A-43D3-8B79-37D633B846F1}">
                <asvg:svgBlip xmlns:asvg="http://schemas.microsoft.com/office/drawing/2016/SVG/main" r:embed="rId18"/>
              </a:ext>
            </a:extLst>
          </a:blip>
          <a:srcRect/>
          <a:stretch>
            <a:fillRect/>
          </a:stretch>
        </p:blipFill>
        <p:spPr>
          <a:xfrm rot="16200000">
            <a:off x="6950860" y="3466214"/>
            <a:ext cx="539859" cy="539859"/>
          </a:xfrm>
          <a:prstGeom prst="rect">
            <a:avLst/>
          </a:prstGeom>
        </p:spPr>
      </p:pic>
      <p:pic>
        <p:nvPicPr>
          <p:cNvPr id="101" name="Picture Placeholder 34">
            <a:extLst>
              <a:ext uri="{FF2B5EF4-FFF2-40B4-BE49-F238E27FC236}">
                <a16:creationId xmlns:a16="http://schemas.microsoft.com/office/drawing/2014/main" id="{D46B782B-C000-A2C5-0259-1976DD61F558}"/>
              </a:ext>
            </a:extLst>
          </p:cNvPr>
          <p:cNvPicPr>
            <a:picLocks noChangeAspect="1"/>
          </p:cNvPicPr>
          <p:nvPr/>
        </p:nvPicPr>
        <p:blipFill>
          <a:blip r:embed="rId19">
            <a:extLst>
              <a:ext uri="{96DAC541-7B7A-43D3-8B79-37D633B846F1}">
                <asvg:svgBlip xmlns:asvg="http://schemas.microsoft.com/office/drawing/2016/SVG/main" r:embed="rId20"/>
              </a:ext>
            </a:extLst>
          </a:blip>
          <a:srcRect/>
          <a:stretch>
            <a:fillRect/>
          </a:stretch>
        </p:blipFill>
        <p:spPr>
          <a:xfrm>
            <a:off x="8950483" y="2168782"/>
            <a:ext cx="539859" cy="539859"/>
          </a:xfrm>
          <a:prstGeom prst="rect">
            <a:avLst/>
          </a:prstGeom>
        </p:spPr>
      </p:pic>
      <p:pic>
        <p:nvPicPr>
          <p:cNvPr id="103" name="Graphic 102" descr="Arrow Right with solid fill">
            <a:extLst>
              <a:ext uri="{FF2B5EF4-FFF2-40B4-BE49-F238E27FC236}">
                <a16:creationId xmlns:a16="http://schemas.microsoft.com/office/drawing/2014/main" id="{0D31B6CD-9583-5BED-3199-79B6D1BBD8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17516" y="1156335"/>
            <a:ext cx="1007738" cy="1007738"/>
          </a:xfrm>
          <a:prstGeom prst="rect">
            <a:avLst/>
          </a:prstGeom>
        </p:spPr>
      </p:pic>
      <p:pic>
        <p:nvPicPr>
          <p:cNvPr id="104" name="Graphic 103" descr="Arrow Right with solid fill">
            <a:extLst>
              <a:ext uri="{FF2B5EF4-FFF2-40B4-BE49-F238E27FC236}">
                <a16:creationId xmlns:a16="http://schemas.microsoft.com/office/drawing/2014/main" id="{73BEF267-3290-4ED5-76EA-1182B9D649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12749" y="3253759"/>
            <a:ext cx="1007738" cy="1007738"/>
          </a:xfrm>
          <a:prstGeom prst="rect">
            <a:avLst/>
          </a:prstGeom>
        </p:spPr>
      </p:pic>
      <p:pic>
        <p:nvPicPr>
          <p:cNvPr id="105" name="Graphic 104" descr="Arrow Right with solid fill">
            <a:extLst>
              <a:ext uri="{FF2B5EF4-FFF2-40B4-BE49-F238E27FC236}">
                <a16:creationId xmlns:a16="http://schemas.microsoft.com/office/drawing/2014/main" id="{17D69444-B7F6-CE47-FB3B-4BA66AE9FA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0800000">
            <a:off x="3719901" y="4455671"/>
            <a:ext cx="1007738" cy="1007738"/>
          </a:xfrm>
          <a:prstGeom prst="rect">
            <a:avLst/>
          </a:prstGeom>
        </p:spPr>
      </p:pic>
      <p:grpSp>
        <p:nvGrpSpPr>
          <p:cNvPr id="2" name="Group 1">
            <a:extLst>
              <a:ext uri="{FF2B5EF4-FFF2-40B4-BE49-F238E27FC236}">
                <a16:creationId xmlns:a16="http://schemas.microsoft.com/office/drawing/2014/main" id="{0A0E3928-C6DC-3ACD-96F2-E427CDBF6A6E}"/>
              </a:ext>
            </a:extLst>
          </p:cNvPr>
          <p:cNvGrpSpPr/>
          <p:nvPr/>
        </p:nvGrpSpPr>
        <p:grpSpPr>
          <a:xfrm>
            <a:off x="7887653" y="2800954"/>
            <a:ext cx="2699297" cy="2699297"/>
            <a:chOff x="7889707" y="2800790"/>
            <a:chExt cx="2700000" cy="2700000"/>
          </a:xfrm>
        </p:grpSpPr>
        <p:sp>
          <p:nvSpPr>
            <p:cNvPr id="4" name="Rectangle: Rounded Corners 3">
              <a:extLst>
                <a:ext uri="{FF2B5EF4-FFF2-40B4-BE49-F238E27FC236}">
                  <a16:creationId xmlns:a16="http://schemas.microsoft.com/office/drawing/2014/main" id="{868F9BA9-D361-D49B-731D-C8273B70B050}"/>
                </a:ext>
              </a:extLst>
            </p:cNvPr>
            <p:cNvSpPr/>
            <p:nvPr/>
          </p:nvSpPr>
          <p:spPr bwMode="gray">
            <a:xfrm>
              <a:off x="8586821" y="3460339"/>
              <a:ext cx="1332000" cy="1332000"/>
            </a:xfrm>
            <a:prstGeom prst="roundRect">
              <a:avLst/>
            </a:prstGeom>
            <a:noFill/>
            <a:ln w="25400" algn="ctr">
              <a:solidFill>
                <a:schemeClr val="tx1">
                  <a:alpha val="25000"/>
                </a:schemeClr>
              </a:solidFill>
              <a:miter lim="800000"/>
              <a:headEnd/>
              <a:tailEnd/>
            </a:ln>
          </p:spPr>
          <p:txBody>
            <a:bodyPr lIns="89977" tIns="71981" rIns="89977" bIns="71981" rtlCol="0" anchor="t"/>
            <a:lstStyle/>
            <a:p>
              <a:pPr algn="ctr" defTabSz="914126" fontAlgn="base">
                <a:spcBef>
                  <a:spcPct val="50000"/>
                </a:spcBef>
                <a:spcAft>
                  <a:spcPct val="0"/>
                </a:spcAft>
                <a:buClr>
                  <a:srgbClr val="F0AB00"/>
                </a:buClr>
                <a:buSzPct val="80000"/>
              </a:pPr>
              <a:r>
                <a:rPr lang="en-US" sz="1200" kern="0" dirty="0">
                  <a:solidFill>
                    <a:srgbClr val="000000">
                      <a:alpha val="25000"/>
                    </a:srgbClr>
                  </a:solidFill>
                  <a:latin typeface="+mn-lt"/>
                  <a:ea typeface="Arial Unicode MS" pitchFamily="34" charset="-128"/>
                </a:rPr>
                <a:t>Demand Planning</a:t>
              </a:r>
            </a:p>
          </p:txBody>
        </p:sp>
        <p:grpSp>
          <p:nvGrpSpPr>
            <p:cNvPr id="6" name="Group 5">
              <a:extLst>
                <a:ext uri="{FF2B5EF4-FFF2-40B4-BE49-F238E27FC236}">
                  <a16:creationId xmlns:a16="http://schemas.microsoft.com/office/drawing/2014/main" id="{A23523FE-F3E2-E1ED-0CC9-7C65DE797EDC}"/>
                </a:ext>
              </a:extLst>
            </p:cNvPr>
            <p:cNvGrpSpPr/>
            <p:nvPr/>
          </p:nvGrpSpPr>
          <p:grpSpPr>
            <a:xfrm rot="17993769">
              <a:off x="7889707" y="2800790"/>
              <a:ext cx="2700000" cy="2700000"/>
              <a:chOff x="4158671" y="1687123"/>
              <a:chExt cx="3882126" cy="3882126"/>
            </a:xfrm>
            <a:solidFill>
              <a:schemeClr val="tx1">
                <a:alpha val="25000"/>
              </a:schemeClr>
            </a:solidFill>
          </p:grpSpPr>
          <p:sp>
            <p:nvSpPr>
              <p:cNvPr id="9" name="Freeform 19">
                <a:extLst>
                  <a:ext uri="{FF2B5EF4-FFF2-40B4-BE49-F238E27FC236}">
                    <a16:creationId xmlns:a16="http://schemas.microsoft.com/office/drawing/2014/main" id="{0DF79B57-C951-2D2B-9CBB-95F8928B45E6}"/>
                  </a:ext>
                </a:extLst>
              </p:cNvPr>
              <p:cNvSpPr>
                <a:spLocks/>
              </p:cNvSpPr>
              <p:nvPr/>
            </p:nvSpPr>
            <p:spPr bwMode="auto">
              <a:xfrm>
                <a:off x="4158671" y="2766760"/>
                <a:ext cx="1906821" cy="2802489"/>
              </a:xfrm>
              <a:custGeom>
                <a:avLst/>
                <a:gdLst>
                  <a:gd name="T0" fmla="*/ 1222877 w 601"/>
                  <a:gd name="T1" fmla="*/ 1795035 h 884"/>
                  <a:gd name="T2" fmla="*/ 1379070 w 601"/>
                  <a:gd name="T3" fmla="*/ 1590561 h 884"/>
                  <a:gd name="T4" fmla="*/ 713995 w 601"/>
                  <a:gd name="T5" fmla="*/ 1305690 h 884"/>
                  <a:gd name="T6" fmla="*/ 426258 w 601"/>
                  <a:gd name="T7" fmla="*/ 619731 h 884"/>
                  <a:gd name="T8" fmla="*/ 500185 w 601"/>
                  <a:gd name="T9" fmla="*/ 251037 h 884"/>
                  <a:gd name="T10" fmla="*/ 392454 w 601"/>
                  <a:gd name="T11" fmla="*/ 0 h 884"/>
                  <a:gd name="T12" fmla="*/ 133282 w 601"/>
                  <a:gd name="T13" fmla="*/ 26999 h 884"/>
                  <a:gd name="T14" fmla="*/ 0 w 601"/>
                  <a:gd name="T15" fmla="*/ 619731 h 884"/>
                  <a:gd name="T16" fmla="*/ 410586 w 601"/>
                  <a:gd name="T17" fmla="*/ 1605604 h 884"/>
                  <a:gd name="T18" fmla="*/ 1379070 w 601"/>
                  <a:gd name="T19" fmla="*/ 2014113 h 884"/>
                  <a:gd name="T20" fmla="*/ 1222877 w 601"/>
                  <a:gd name="T21" fmla="*/ 1795035 h 8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1"/>
                  <a:gd name="T34" fmla="*/ 0 h 884"/>
                  <a:gd name="T35" fmla="*/ 601 w 601"/>
                  <a:gd name="T36" fmla="*/ 884 h 8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1" h="884">
                    <a:moveTo>
                      <a:pt x="533" y="788"/>
                    </a:moveTo>
                    <a:cubicBezTo>
                      <a:pt x="601" y="698"/>
                      <a:pt x="601" y="698"/>
                      <a:pt x="601" y="698"/>
                    </a:cubicBezTo>
                    <a:cubicBezTo>
                      <a:pt x="488" y="695"/>
                      <a:pt x="386" y="648"/>
                      <a:pt x="311" y="573"/>
                    </a:cubicBezTo>
                    <a:cubicBezTo>
                      <a:pt x="233" y="496"/>
                      <a:pt x="186" y="390"/>
                      <a:pt x="186" y="272"/>
                    </a:cubicBezTo>
                    <a:cubicBezTo>
                      <a:pt x="186" y="214"/>
                      <a:pt x="197" y="160"/>
                      <a:pt x="218" y="110"/>
                    </a:cubicBezTo>
                    <a:cubicBezTo>
                      <a:pt x="171" y="0"/>
                      <a:pt x="171" y="0"/>
                      <a:pt x="171" y="0"/>
                    </a:cubicBezTo>
                    <a:cubicBezTo>
                      <a:pt x="58" y="12"/>
                      <a:pt x="58" y="12"/>
                      <a:pt x="58" y="12"/>
                    </a:cubicBezTo>
                    <a:cubicBezTo>
                      <a:pt x="21" y="91"/>
                      <a:pt x="0" y="179"/>
                      <a:pt x="0" y="272"/>
                    </a:cubicBezTo>
                    <a:cubicBezTo>
                      <a:pt x="0" y="441"/>
                      <a:pt x="68" y="594"/>
                      <a:pt x="179" y="705"/>
                    </a:cubicBezTo>
                    <a:cubicBezTo>
                      <a:pt x="287" y="813"/>
                      <a:pt x="437" y="881"/>
                      <a:pt x="601" y="884"/>
                    </a:cubicBezTo>
                    <a:lnTo>
                      <a:pt x="533" y="788"/>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11" name="Freeform 20">
                <a:extLst>
                  <a:ext uri="{FF2B5EF4-FFF2-40B4-BE49-F238E27FC236}">
                    <a16:creationId xmlns:a16="http://schemas.microsoft.com/office/drawing/2014/main" id="{0C4F3C55-69A8-4705-AE25-424DCCC295DA}"/>
                  </a:ext>
                </a:extLst>
              </p:cNvPr>
              <p:cNvSpPr>
                <a:spLocks/>
              </p:cNvSpPr>
              <p:nvPr/>
            </p:nvSpPr>
            <p:spPr bwMode="auto">
              <a:xfrm>
                <a:off x="4435293" y="1687123"/>
                <a:ext cx="3257709" cy="1238091"/>
              </a:xfrm>
              <a:custGeom>
                <a:avLst/>
                <a:gdLst>
                  <a:gd name="T0" fmla="*/ 267592 w 1027"/>
                  <a:gd name="T1" fmla="*/ 657476 h 390"/>
                  <a:gd name="T2" fmla="*/ 368513 w 1027"/>
                  <a:gd name="T3" fmla="*/ 899844 h 390"/>
                  <a:gd name="T4" fmla="*/ 513112 w 1027"/>
                  <a:gd name="T5" fmla="*/ 717356 h 390"/>
                  <a:gd name="T6" fmla="*/ 1202157 w 1027"/>
                  <a:gd name="T7" fmla="*/ 429290 h 390"/>
                  <a:gd name="T8" fmla="*/ 1891552 w 1027"/>
                  <a:gd name="T9" fmla="*/ 717356 h 390"/>
                  <a:gd name="T10" fmla="*/ 1973793 w 1027"/>
                  <a:gd name="T11" fmla="*/ 811816 h 390"/>
                  <a:gd name="T12" fmla="*/ 2244683 w 1027"/>
                  <a:gd name="T13" fmla="*/ 846897 h 390"/>
                  <a:gd name="T14" fmla="*/ 2352244 w 1027"/>
                  <a:gd name="T15" fmla="*/ 603827 h 390"/>
                  <a:gd name="T16" fmla="*/ 2194093 w 1027"/>
                  <a:gd name="T17" fmla="*/ 412730 h 390"/>
                  <a:gd name="T18" fmla="*/ 1202157 w 1027"/>
                  <a:gd name="T19" fmla="*/ 0 h 390"/>
                  <a:gd name="T20" fmla="*/ 210587 w 1027"/>
                  <a:gd name="T21" fmla="*/ 412730 h 390"/>
                  <a:gd name="T22" fmla="*/ 0 w 1027"/>
                  <a:gd name="T23" fmla="*/ 685074 h 390"/>
                  <a:gd name="T24" fmla="*/ 267592 w 1027"/>
                  <a:gd name="T25" fmla="*/ 657476 h 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7"/>
                  <a:gd name="T40" fmla="*/ 0 h 390"/>
                  <a:gd name="T41" fmla="*/ 1027 w 1027"/>
                  <a:gd name="T42" fmla="*/ 390 h 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7" h="390">
                    <a:moveTo>
                      <a:pt x="117" y="285"/>
                    </a:moveTo>
                    <a:cubicBezTo>
                      <a:pt x="161" y="390"/>
                      <a:pt x="161" y="390"/>
                      <a:pt x="161" y="390"/>
                    </a:cubicBezTo>
                    <a:cubicBezTo>
                      <a:pt x="179" y="361"/>
                      <a:pt x="200" y="335"/>
                      <a:pt x="224" y="311"/>
                    </a:cubicBezTo>
                    <a:cubicBezTo>
                      <a:pt x="301" y="234"/>
                      <a:pt x="407" y="186"/>
                      <a:pt x="525" y="186"/>
                    </a:cubicBezTo>
                    <a:cubicBezTo>
                      <a:pt x="643" y="186"/>
                      <a:pt x="749" y="234"/>
                      <a:pt x="826" y="311"/>
                    </a:cubicBezTo>
                    <a:cubicBezTo>
                      <a:pt x="839" y="324"/>
                      <a:pt x="851" y="337"/>
                      <a:pt x="862" y="352"/>
                    </a:cubicBezTo>
                    <a:cubicBezTo>
                      <a:pt x="980" y="367"/>
                      <a:pt x="980" y="367"/>
                      <a:pt x="980" y="367"/>
                    </a:cubicBezTo>
                    <a:cubicBezTo>
                      <a:pt x="1027" y="262"/>
                      <a:pt x="1027" y="262"/>
                      <a:pt x="1027" y="262"/>
                    </a:cubicBezTo>
                    <a:cubicBezTo>
                      <a:pt x="1006" y="233"/>
                      <a:pt x="983" y="205"/>
                      <a:pt x="958" y="179"/>
                    </a:cubicBezTo>
                    <a:cubicBezTo>
                      <a:pt x="847" y="69"/>
                      <a:pt x="693" y="0"/>
                      <a:pt x="525" y="0"/>
                    </a:cubicBezTo>
                    <a:cubicBezTo>
                      <a:pt x="356" y="0"/>
                      <a:pt x="202" y="69"/>
                      <a:pt x="92" y="179"/>
                    </a:cubicBezTo>
                    <a:cubicBezTo>
                      <a:pt x="57" y="214"/>
                      <a:pt x="26" y="254"/>
                      <a:pt x="0" y="297"/>
                    </a:cubicBezTo>
                    <a:lnTo>
                      <a:pt x="117" y="285"/>
                    </a:ln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sp>
            <p:nvSpPr>
              <p:cNvPr id="13" name="Freeform 21">
                <a:extLst>
                  <a:ext uri="{FF2B5EF4-FFF2-40B4-BE49-F238E27FC236}">
                    <a16:creationId xmlns:a16="http://schemas.microsoft.com/office/drawing/2014/main" id="{C306B35A-FEA2-AB32-365C-09FDE1E2A8C4}"/>
                  </a:ext>
                </a:extLst>
              </p:cNvPr>
              <p:cNvSpPr>
                <a:spLocks/>
              </p:cNvSpPr>
              <p:nvPr/>
            </p:nvSpPr>
            <p:spPr bwMode="auto">
              <a:xfrm>
                <a:off x="6052063" y="2686190"/>
                <a:ext cx="1988734" cy="2877688"/>
              </a:xfrm>
              <a:custGeom>
                <a:avLst/>
                <a:gdLst>
                  <a:gd name="T0" fmla="*/ 1258588 w 627"/>
                  <a:gd name="T1" fmla="*/ 0 h 907"/>
                  <a:gd name="T2" fmla="*/ 1149001 w 627"/>
                  <a:gd name="T3" fmla="*/ 245859 h 907"/>
                  <a:gd name="T4" fmla="*/ 890598 w 627"/>
                  <a:gd name="T5" fmla="*/ 213820 h 907"/>
                  <a:gd name="T6" fmla="*/ 1009569 w 627"/>
                  <a:gd name="T7" fmla="*/ 682006 h 907"/>
                  <a:gd name="T8" fmla="*/ 722825 w 627"/>
                  <a:gd name="T9" fmla="*/ 1372510 h 907"/>
                  <a:gd name="T10" fmla="*/ 162924 w 627"/>
                  <a:gd name="T11" fmla="*/ 1649980 h 907"/>
                  <a:gd name="T12" fmla="*/ 0 w 627"/>
                  <a:gd name="T13" fmla="*/ 1867782 h 907"/>
                  <a:gd name="T14" fmla="*/ 150946 w 627"/>
                  <a:gd name="T15" fmla="*/ 2081262 h 907"/>
                  <a:gd name="T16" fmla="*/ 1025164 w 627"/>
                  <a:gd name="T17" fmla="*/ 1675524 h 907"/>
                  <a:gd name="T18" fmla="*/ 1434836 w 627"/>
                  <a:gd name="T19" fmla="*/ 682006 h 907"/>
                  <a:gd name="T20" fmla="*/ 1258588 w 627"/>
                  <a:gd name="T21" fmla="*/ 0 h 9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7"/>
                  <a:gd name="T34" fmla="*/ 0 h 907"/>
                  <a:gd name="T35" fmla="*/ 627 w 627"/>
                  <a:gd name="T36" fmla="*/ 907 h 9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7" h="907">
                    <a:moveTo>
                      <a:pt x="550" y="0"/>
                    </a:moveTo>
                    <a:cubicBezTo>
                      <a:pt x="502" y="107"/>
                      <a:pt x="502" y="107"/>
                      <a:pt x="502" y="107"/>
                    </a:cubicBezTo>
                    <a:cubicBezTo>
                      <a:pt x="389" y="93"/>
                      <a:pt x="389" y="93"/>
                      <a:pt x="389" y="93"/>
                    </a:cubicBezTo>
                    <a:cubicBezTo>
                      <a:pt x="422" y="154"/>
                      <a:pt x="441" y="223"/>
                      <a:pt x="441" y="297"/>
                    </a:cubicBezTo>
                    <a:cubicBezTo>
                      <a:pt x="441" y="415"/>
                      <a:pt x="393" y="521"/>
                      <a:pt x="316" y="598"/>
                    </a:cubicBezTo>
                    <a:cubicBezTo>
                      <a:pt x="251" y="663"/>
                      <a:pt x="166" y="707"/>
                      <a:pt x="71" y="719"/>
                    </a:cubicBezTo>
                    <a:cubicBezTo>
                      <a:pt x="0" y="814"/>
                      <a:pt x="0" y="814"/>
                      <a:pt x="0" y="814"/>
                    </a:cubicBezTo>
                    <a:cubicBezTo>
                      <a:pt x="66" y="907"/>
                      <a:pt x="66" y="907"/>
                      <a:pt x="66" y="907"/>
                    </a:cubicBezTo>
                    <a:cubicBezTo>
                      <a:pt x="215" y="895"/>
                      <a:pt x="348" y="829"/>
                      <a:pt x="448" y="730"/>
                    </a:cubicBezTo>
                    <a:cubicBezTo>
                      <a:pt x="558" y="619"/>
                      <a:pt x="627" y="466"/>
                      <a:pt x="627" y="297"/>
                    </a:cubicBezTo>
                    <a:cubicBezTo>
                      <a:pt x="627" y="189"/>
                      <a:pt x="599" y="88"/>
                      <a:pt x="550" y="0"/>
                    </a:cubicBezTo>
                    <a:close/>
                  </a:path>
                </a:pathLst>
              </a:custGeom>
              <a:grpFill/>
              <a:ln w="25400">
                <a:solidFill>
                  <a:schemeClr val="tx1">
                    <a:alpha val="25000"/>
                  </a:schemeClr>
                </a:solidFill>
                <a:round/>
                <a:headEnd/>
                <a:tailEnd/>
              </a:ln>
            </p:spPr>
            <p:txBody>
              <a:bodyPr/>
              <a:lstStyle/>
              <a:p>
                <a:pPr defTabSz="1088449">
                  <a:defRPr/>
                </a:pPr>
                <a:endParaRPr lang="en-US" sz="2099">
                  <a:ln w="25400">
                    <a:solidFill>
                      <a:srgbClr val="000000"/>
                    </a:solidFill>
                  </a:ln>
                  <a:solidFill>
                    <a:srgbClr val="000000"/>
                  </a:solidFill>
                  <a:latin typeface="+mn-lt"/>
                </a:endParaRPr>
              </a:p>
            </p:txBody>
          </p:sp>
        </p:grpSp>
        <p:pic>
          <p:nvPicPr>
            <p:cNvPr id="7" name="Picture 6">
              <a:extLst>
                <a:ext uri="{FF2B5EF4-FFF2-40B4-BE49-F238E27FC236}">
                  <a16:creationId xmlns:a16="http://schemas.microsoft.com/office/drawing/2014/main" id="{3DC84ABA-1574-4943-7380-33D9C51D2FD8}"/>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Lst>
            </a:blip>
            <a:stretch>
              <a:fillRect/>
            </a:stretch>
          </p:blipFill>
          <p:spPr>
            <a:xfrm>
              <a:off x="9003308" y="4087101"/>
              <a:ext cx="540540" cy="540000"/>
            </a:xfrm>
            <a:prstGeom prst="rect">
              <a:avLst/>
            </a:prstGeom>
            <a:noFill/>
            <a:ln w="25400" algn="ctr">
              <a:noFill/>
              <a:miter lim="800000"/>
              <a:headEnd/>
              <a:tailEnd/>
            </a:ln>
          </p:spPr>
        </p:pic>
      </p:grpSp>
    </p:spTree>
    <p:extLst>
      <p:ext uri="{BB962C8B-B14F-4D97-AF65-F5344CB8AC3E}">
        <p14:creationId xmlns:p14="http://schemas.microsoft.com/office/powerpoint/2010/main" val="218525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mond 31">
            <a:extLst>
              <a:ext uri="{FF2B5EF4-FFF2-40B4-BE49-F238E27FC236}">
                <a16:creationId xmlns:a16="http://schemas.microsoft.com/office/drawing/2014/main" id="{7D4A6AAA-5135-4367-AB11-D1A5D5D593C2}"/>
              </a:ext>
            </a:extLst>
          </p:cNvPr>
          <p:cNvSpPr/>
          <p:nvPr/>
        </p:nvSpPr>
        <p:spPr bwMode="gray">
          <a:xfrm>
            <a:off x="553520" y="2093830"/>
            <a:ext cx="1356550" cy="1356550"/>
          </a:xfrm>
          <a:prstGeom prst="diamond">
            <a:avLst/>
          </a:prstGeom>
          <a:noFill/>
          <a:ln w="12700" algn="ctr">
            <a:solidFill>
              <a:schemeClr val="tx2"/>
            </a:solidFill>
            <a:miter lim="800000"/>
            <a:headEnd/>
            <a:tailEnd/>
          </a:ln>
          <a:effectLst/>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latin typeface="+mn-lt"/>
              <a:ea typeface="Arial Unicode MS" pitchFamily="34" charset="-128"/>
              <a:cs typeface="Arial Unicode MS" pitchFamily="34" charset="-128"/>
            </a:endParaRPr>
          </a:p>
        </p:txBody>
      </p:sp>
      <p:sp>
        <p:nvSpPr>
          <p:cNvPr id="39" name="Diamond 38">
            <a:extLst>
              <a:ext uri="{FF2B5EF4-FFF2-40B4-BE49-F238E27FC236}">
                <a16:creationId xmlns:a16="http://schemas.microsoft.com/office/drawing/2014/main" id="{457ADE59-836E-4164-8EC7-01B13C8C9788}"/>
              </a:ext>
            </a:extLst>
          </p:cNvPr>
          <p:cNvSpPr/>
          <p:nvPr/>
        </p:nvSpPr>
        <p:spPr bwMode="gray">
          <a:xfrm>
            <a:off x="553520" y="1974883"/>
            <a:ext cx="1356550" cy="1356550"/>
          </a:xfrm>
          <a:prstGeom prst="diamond">
            <a:avLst/>
          </a:prstGeom>
          <a:solidFill>
            <a:schemeClr val="bg1"/>
          </a:solidFill>
          <a:ln w="12700" algn="ctr">
            <a:solidFill>
              <a:schemeClr val="tx2"/>
            </a:solidFill>
            <a:miter lim="800000"/>
            <a:headEnd/>
            <a:tailEnd/>
          </a:ln>
          <a:effectLst>
            <a:outerShdw blurRad="63500" sx="102000" sy="102000" algn="ctr" rotWithShape="0">
              <a:schemeClr val="accent1">
                <a:lumMod val="40000"/>
                <a:lumOff val="60000"/>
                <a:alpha val="63000"/>
              </a:schemeClr>
            </a:outerShdw>
          </a:effectLst>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latin typeface="+mn-lt"/>
              <a:ea typeface="Arial Unicode MS" pitchFamily="34" charset="-128"/>
              <a:cs typeface="Arial Unicode MS" pitchFamily="34" charset="-128"/>
            </a:endParaRPr>
          </a:p>
        </p:txBody>
      </p:sp>
      <p:sp>
        <p:nvSpPr>
          <p:cNvPr id="40" name="Rectangle 39">
            <a:extLst>
              <a:ext uri="{FF2B5EF4-FFF2-40B4-BE49-F238E27FC236}">
                <a16:creationId xmlns:a16="http://schemas.microsoft.com/office/drawing/2014/main" id="{4ABFBF21-B0C3-4624-8DC3-3CC68919A0CD}"/>
              </a:ext>
            </a:extLst>
          </p:cNvPr>
          <p:cNvSpPr/>
          <p:nvPr/>
        </p:nvSpPr>
        <p:spPr bwMode="gray">
          <a:xfrm>
            <a:off x="1315067" y="2673204"/>
            <a:ext cx="952451" cy="1137880"/>
          </a:xfrm>
          <a:prstGeom prst="rect">
            <a:avLst/>
          </a:prstGeom>
          <a:solidFill>
            <a:schemeClr val="bg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err="1">
              <a:latin typeface="+mn-lt"/>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DDCCE0E5-67F5-4660-9FB1-CE72BB823377}"/>
              </a:ext>
            </a:extLst>
          </p:cNvPr>
          <p:cNvSpPr txBox="1"/>
          <p:nvPr/>
        </p:nvSpPr>
        <p:spPr>
          <a:xfrm>
            <a:off x="1391068" y="2673204"/>
            <a:ext cx="4591814" cy="2538496"/>
          </a:xfrm>
          <a:prstGeom prst="rect">
            <a:avLst/>
          </a:prstGeom>
          <a:noFill/>
        </p:spPr>
        <p:txBody>
          <a:bodyPr wrap="square" lIns="0" tIns="0" rIns="0" bIns="0" rtlCol="0">
            <a:spAutoFit/>
          </a:bodyPr>
          <a:lstStyle/>
          <a:p>
            <a:pPr fontAlgn="base">
              <a:spcAft>
                <a:spcPct val="0"/>
              </a:spcAft>
              <a:buClr>
                <a:srgbClr val="F0AB00"/>
              </a:buClr>
              <a:buSzPct val="80000"/>
            </a:pPr>
            <a:r>
              <a:rPr lang="en-US" sz="1500" b="1" kern="0" dirty="0">
                <a:latin typeface="+mn-lt"/>
                <a:ea typeface="Arial Unicode MS" pitchFamily="34" charset="-128"/>
                <a:cs typeface="Arial Unicode MS" pitchFamily="34" charset="-128"/>
              </a:rPr>
              <a:t>SAP Integrated Business Planning can be integrated to multiple ERP Systems at the same time</a:t>
            </a:r>
          </a:p>
          <a:p>
            <a:pPr marL="172986" indent="-172986" fontAlgn="base">
              <a:spcAft>
                <a:spcPct val="0"/>
              </a:spcAft>
              <a:buClr>
                <a:srgbClr val="F0AB00"/>
              </a:buClr>
              <a:buSzPct val="100000"/>
              <a:buFont typeface="Wingdings" panose="05000000000000000000" pitchFamily="2" charset="2"/>
              <a:buChar char="§"/>
            </a:pPr>
            <a:r>
              <a:rPr lang="en-US" sz="1500" kern="0" dirty="0">
                <a:latin typeface="+mn-lt"/>
                <a:ea typeface="Arial Unicode MS" pitchFamily="34" charset="-128"/>
                <a:cs typeface="Arial Unicode MS" pitchFamily="34" charset="-128"/>
              </a:rPr>
              <a:t>These systems can be legacy or current ERP systems.</a:t>
            </a:r>
          </a:p>
          <a:p>
            <a:pPr marL="172986" indent="-172986" fontAlgn="base">
              <a:spcAft>
                <a:spcPct val="0"/>
              </a:spcAft>
              <a:buClr>
                <a:srgbClr val="F0AB00"/>
              </a:buClr>
              <a:buSzPct val="100000"/>
              <a:buFont typeface="Wingdings" panose="05000000000000000000" pitchFamily="2" charset="2"/>
              <a:buChar char="§"/>
            </a:pPr>
            <a:r>
              <a:rPr lang="en-US" sz="1500" kern="0" dirty="0">
                <a:latin typeface="+mn-lt"/>
                <a:ea typeface="Arial Unicode MS" pitchFamily="34" charset="-128"/>
                <a:cs typeface="Arial Unicode MS" pitchFamily="34" charset="-128"/>
              </a:rPr>
              <a:t>Public cloud, private cloud and on premise systems.</a:t>
            </a:r>
          </a:p>
          <a:p>
            <a:pPr marL="172986" indent="-172986" fontAlgn="base">
              <a:spcAft>
                <a:spcPct val="0"/>
              </a:spcAft>
              <a:buClr>
                <a:srgbClr val="F0AB00"/>
              </a:buClr>
              <a:buSzPct val="100000"/>
              <a:buFont typeface="Wingdings" panose="05000000000000000000" pitchFamily="2" charset="2"/>
              <a:buChar char="§"/>
            </a:pPr>
            <a:r>
              <a:rPr lang="en-US" sz="1500" kern="0" dirty="0">
                <a:latin typeface="+mn-lt"/>
                <a:ea typeface="Arial Unicode MS" pitchFamily="34" charset="-128"/>
                <a:cs typeface="Arial Unicode MS" pitchFamily="34" charset="-128"/>
              </a:rPr>
              <a:t>The integration allows for transfer of both transactional and master data</a:t>
            </a:r>
          </a:p>
          <a:p>
            <a:pPr marL="172986" indent="-172986" fontAlgn="base">
              <a:spcAft>
                <a:spcPct val="0"/>
              </a:spcAft>
              <a:buClr>
                <a:srgbClr val="F0AB00"/>
              </a:buClr>
              <a:buSzPct val="100000"/>
              <a:buFont typeface="Wingdings" panose="05000000000000000000" pitchFamily="2" charset="2"/>
              <a:buChar char="§"/>
            </a:pPr>
            <a:r>
              <a:rPr lang="en-US" sz="1500" kern="0" dirty="0">
                <a:latin typeface="+mn-lt"/>
                <a:ea typeface="Arial Unicode MS" pitchFamily="34" charset="-128"/>
                <a:cs typeface="Arial Unicode MS" pitchFamily="34" charset="-128"/>
              </a:rPr>
              <a:t>Different types of integrations (CI-DS, RTI, CI, </a:t>
            </a:r>
            <a:r>
              <a:rPr lang="en-US" sz="1500" kern="0" dirty="0" err="1">
                <a:latin typeface="+mn-lt"/>
                <a:ea typeface="Arial Unicode MS" pitchFamily="34" charset="-128"/>
                <a:cs typeface="Arial Unicode MS" pitchFamily="34" charset="-128"/>
              </a:rPr>
              <a:t>oData</a:t>
            </a:r>
            <a:r>
              <a:rPr lang="en-US" sz="1500" kern="0" dirty="0">
                <a:latin typeface="+mn-lt"/>
                <a:ea typeface="Arial Unicode MS" pitchFamily="34" charset="-128"/>
                <a:cs typeface="Arial Unicode MS" pitchFamily="34" charset="-128"/>
              </a:rPr>
              <a:t>,…) can coexist within the same SAP IBP System </a:t>
            </a:r>
          </a:p>
        </p:txBody>
      </p:sp>
      <p:sp>
        <p:nvSpPr>
          <p:cNvPr id="57" name="TextBox 56">
            <a:extLst>
              <a:ext uri="{FF2B5EF4-FFF2-40B4-BE49-F238E27FC236}">
                <a16:creationId xmlns:a16="http://schemas.microsoft.com/office/drawing/2014/main" id="{D3A5C329-E8C3-449B-8348-265BABDC5E92}"/>
              </a:ext>
            </a:extLst>
          </p:cNvPr>
          <p:cNvSpPr txBox="1"/>
          <p:nvPr/>
        </p:nvSpPr>
        <p:spPr>
          <a:xfrm>
            <a:off x="3173503" y="6537863"/>
            <a:ext cx="3777294" cy="123079"/>
          </a:xfrm>
          <a:prstGeom prst="rect">
            <a:avLst/>
          </a:prstGeom>
          <a:noFill/>
          <a:ln w="12700" cmpd="thickThin">
            <a:noFill/>
          </a:ln>
          <a:effectLst/>
        </p:spPr>
        <p:txBody>
          <a:bodyPr wrap="none" lIns="0" tIns="0" rIns="0" bIns="0" rtlCol="0" anchor="ctr" anchorCtr="0">
            <a:spAutoFit/>
          </a:bodyPr>
          <a:lstStyle/>
          <a:p>
            <a:pPr marL="157085" indent="-157085" fontAlgn="base">
              <a:spcBef>
                <a:spcPct val="50000"/>
              </a:spcBef>
              <a:spcAft>
                <a:spcPct val="0"/>
              </a:spcAft>
              <a:buClr>
                <a:srgbClr val="F0AB00"/>
              </a:buClr>
              <a:buSzPct val="80000"/>
            </a:pPr>
            <a:r>
              <a:rPr lang="en-US" sz="800" b="1" kern="0">
                <a:latin typeface="+mn-lt"/>
                <a:ea typeface="Arial Unicode MS" pitchFamily="34" charset="-128"/>
                <a:cs typeface="Arial Unicode MS" pitchFamily="34" charset="-128"/>
              </a:rPr>
              <a:t>This is the current state of planning and may be changed by SAP at any time.</a:t>
            </a:r>
          </a:p>
        </p:txBody>
      </p:sp>
      <p:sp>
        <p:nvSpPr>
          <p:cNvPr id="49" name="Rounded Rectangle 47">
            <a:extLst>
              <a:ext uri="{FF2B5EF4-FFF2-40B4-BE49-F238E27FC236}">
                <a16:creationId xmlns:a16="http://schemas.microsoft.com/office/drawing/2014/main" id="{5E0F5AC4-EE1F-42BB-B0C1-983098B3BCBB}"/>
              </a:ext>
            </a:extLst>
          </p:cNvPr>
          <p:cNvSpPr/>
          <p:nvPr/>
        </p:nvSpPr>
        <p:spPr bwMode="gray">
          <a:xfrm>
            <a:off x="6096000" y="1958248"/>
            <a:ext cx="5692157" cy="3105928"/>
          </a:xfrm>
          <a:prstGeom prst="rect">
            <a:avLst/>
          </a:prstGeom>
          <a:noFill/>
          <a:ln w="19050" cap="rnd" cmpd="sng" algn="ctr">
            <a:solidFill>
              <a:schemeClr val="tx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0" tIns="45708" rIns="0" bIns="38089" rtlCol="0" anchor="t" anchorCtr="0">
            <a:noAutofit/>
          </a:bodyPr>
          <a:lstStyle/>
          <a:p>
            <a:pPr algn="ctr" defTabSz="179334">
              <a:defRPr/>
            </a:pPr>
            <a:r>
              <a:rPr lang="en-GB" sz="1200" b="1" dirty="0">
                <a:solidFill>
                  <a:schemeClr val="tx1"/>
                </a:solidFill>
                <a:cs typeface="Arial"/>
              </a:rPr>
              <a:t>ERP SYSTEMS INTEGRATION POSSIBILITIES</a:t>
            </a:r>
          </a:p>
        </p:txBody>
      </p:sp>
      <p:sp>
        <p:nvSpPr>
          <p:cNvPr id="12" name="Rectangle 11">
            <a:extLst>
              <a:ext uri="{FF2B5EF4-FFF2-40B4-BE49-F238E27FC236}">
                <a16:creationId xmlns:a16="http://schemas.microsoft.com/office/drawing/2014/main" id="{874B3CCE-4FFA-A573-AAB5-C050533B04A0}"/>
              </a:ext>
            </a:extLst>
          </p:cNvPr>
          <p:cNvSpPr/>
          <p:nvPr/>
        </p:nvSpPr>
        <p:spPr bwMode="gray">
          <a:xfrm>
            <a:off x="9617852" y="4701685"/>
            <a:ext cx="935756" cy="935756"/>
          </a:xfrm>
          <a:prstGeom prst="rect">
            <a:avLst/>
          </a:prstGeom>
          <a:solidFill>
            <a:schemeClr val="accent1">
              <a:lumMod val="60000"/>
              <a:lumOff val="40000"/>
            </a:schemeClr>
          </a:solidFill>
          <a:ln>
            <a:solidFill>
              <a:schemeClr val="accent1">
                <a:lumMod val="75000"/>
              </a:schemeClr>
            </a:solidFill>
          </a:ln>
        </p:spPr>
        <p:txBody>
          <a:bodyPr vert="horz" wrap="square" lIns="0" tIns="38089" rIns="0" bIns="38089" rtlCol="0" anchor="ctr" anchorCtr="1">
            <a:noAutofit/>
          </a:bodyPr>
          <a:lstStyle/>
          <a:p>
            <a:pPr algn="ctr" defTabSz="1088231">
              <a:defRPr/>
            </a:pPr>
            <a:r>
              <a:rPr lang="en-GB" sz="1050" b="1" dirty="0">
                <a:solidFill>
                  <a:srgbClr val="FFFFFF"/>
                </a:solidFill>
                <a:latin typeface="+mn-lt"/>
                <a:cs typeface="Arial"/>
              </a:rPr>
              <a:t>SAP </a:t>
            </a:r>
            <a:br>
              <a:rPr lang="en-GB" sz="1050" b="1" dirty="0">
                <a:solidFill>
                  <a:srgbClr val="FFFFFF"/>
                </a:solidFill>
                <a:latin typeface="+mn-lt"/>
                <a:cs typeface="Arial"/>
              </a:rPr>
            </a:br>
            <a:r>
              <a:rPr lang="en-GB" sz="1050" b="1" dirty="0">
                <a:solidFill>
                  <a:srgbClr val="FFFFFF"/>
                </a:solidFill>
                <a:latin typeface="+mn-lt"/>
                <a:cs typeface="Arial"/>
              </a:rPr>
              <a:t>S/4HANA Cloud, private edition</a:t>
            </a:r>
          </a:p>
        </p:txBody>
      </p:sp>
      <p:sp>
        <p:nvSpPr>
          <p:cNvPr id="13" name="Rectangle 12">
            <a:extLst>
              <a:ext uri="{FF2B5EF4-FFF2-40B4-BE49-F238E27FC236}">
                <a16:creationId xmlns:a16="http://schemas.microsoft.com/office/drawing/2014/main" id="{E7055657-2210-788D-0D0B-2DB72873A9DF}"/>
              </a:ext>
            </a:extLst>
          </p:cNvPr>
          <p:cNvSpPr/>
          <p:nvPr/>
        </p:nvSpPr>
        <p:spPr bwMode="gray">
          <a:xfrm>
            <a:off x="8475171" y="4701687"/>
            <a:ext cx="935756" cy="935756"/>
          </a:xfrm>
          <a:prstGeom prst="rect">
            <a:avLst/>
          </a:prstGeom>
          <a:solidFill>
            <a:schemeClr val="accent1">
              <a:lumMod val="60000"/>
              <a:lumOff val="40000"/>
            </a:schemeClr>
          </a:solidFill>
          <a:ln>
            <a:solidFill>
              <a:schemeClr val="accent1">
                <a:lumMod val="75000"/>
              </a:schemeClr>
            </a:solidFill>
          </a:ln>
        </p:spPr>
        <p:txBody>
          <a:bodyPr vert="horz" wrap="square" lIns="0" tIns="38089" rIns="0" bIns="38089" rtlCol="0" anchor="ctr" anchorCtr="1">
            <a:noAutofit/>
          </a:bodyPr>
          <a:lstStyle/>
          <a:p>
            <a:pPr algn="ctr" defTabSz="1088231">
              <a:defRPr/>
            </a:pPr>
            <a:r>
              <a:rPr lang="en-GB" sz="1050" b="1" dirty="0">
                <a:solidFill>
                  <a:srgbClr val="FFFFFF"/>
                </a:solidFill>
                <a:latin typeface="+mn-lt"/>
                <a:cs typeface="Arial"/>
              </a:rPr>
              <a:t>SAP </a:t>
            </a:r>
            <a:br>
              <a:rPr lang="en-GB" sz="1050" b="1" dirty="0">
                <a:solidFill>
                  <a:srgbClr val="FFFFFF"/>
                </a:solidFill>
                <a:latin typeface="+mn-lt"/>
                <a:cs typeface="Arial"/>
              </a:rPr>
            </a:br>
            <a:r>
              <a:rPr lang="en-GB" sz="1050" b="1" dirty="0">
                <a:solidFill>
                  <a:srgbClr val="FFFFFF"/>
                </a:solidFill>
                <a:latin typeface="+mn-lt"/>
                <a:cs typeface="Arial"/>
              </a:rPr>
              <a:t>S/4HANA Cloud, public edition</a:t>
            </a:r>
          </a:p>
        </p:txBody>
      </p:sp>
      <p:sp>
        <p:nvSpPr>
          <p:cNvPr id="67" name="Freeform 5">
            <a:extLst>
              <a:ext uri="{FF2B5EF4-FFF2-40B4-BE49-F238E27FC236}">
                <a16:creationId xmlns:a16="http://schemas.microsoft.com/office/drawing/2014/main" id="{6F7685D2-A10D-4EF2-93E8-8AA7329ED7A4}"/>
              </a:ext>
            </a:extLst>
          </p:cNvPr>
          <p:cNvSpPr/>
          <p:nvPr/>
        </p:nvSpPr>
        <p:spPr bwMode="gray">
          <a:xfrm>
            <a:off x="7641218" y="2826638"/>
            <a:ext cx="2601720" cy="1369148"/>
          </a:xfrm>
          <a:custGeom>
            <a:avLst/>
            <a:gdLst>
              <a:gd name="connsiteX0" fmla="*/ 0 w 3640668"/>
              <a:gd name="connsiteY0" fmla="*/ 1422399 h 2015067"/>
              <a:gd name="connsiteX1" fmla="*/ 0 w 3640668"/>
              <a:gd name="connsiteY1" fmla="*/ 1422400 h 2015067"/>
              <a:gd name="connsiteX2" fmla="*/ 0 w 3640668"/>
              <a:gd name="connsiteY2" fmla="*/ 1422400 h 2015067"/>
              <a:gd name="connsiteX3" fmla="*/ 1453153 w 3640668"/>
              <a:gd name="connsiteY3" fmla="*/ 0 h 2015067"/>
              <a:gd name="connsiteX4" fmla="*/ 2214813 w 3640668"/>
              <a:gd name="connsiteY4" fmla="*/ 457962 h 2015067"/>
              <a:gd name="connsiteX5" fmla="*/ 2225352 w 3640668"/>
              <a:gd name="connsiteY5" fmla="*/ 488758 h 2015067"/>
              <a:gd name="connsiteX6" fmla="*/ 2249876 w 3640668"/>
              <a:gd name="connsiteY6" fmla="*/ 470403 h 2015067"/>
              <a:gd name="connsiteX7" fmla="*/ 2576364 w 3640668"/>
              <a:gd name="connsiteY7" fmla="*/ 379939 h 2015067"/>
              <a:gd name="connsiteX8" fmla="*/ 3148443 w 3640668"/>
              <a:gd name="connsiteY8" fmla="*/ 802884 h 2015067"/>
              <a:gd name="connsiteX9" fmla="*/ 3152599 w 3640668"/>
              <a:gd name="connsiteY9" fmla="*/ 840278 h 2015067"/>
              <a:gd name="connsiteX10" fmla="*/ 3167444 w 3640668"/>
              <a:gd name="connsiteY10" fmla="*/ 841774 h 2015067"/>
              <a:gd name="connsiteX11" fmla="*/ 3640668 w 3640668"/>
              <a:gd name="connsiteY11" fmla="*/ 1422400 h 2015067"/>
              <a:gd name="connsiteX12" fmla="*/ 3640667 w 3640668"/>
              <a:gd name="connsiteY12" fmla="*/ 1422400 h 2015067"/>
              <a:gd name="connsiteX13" fmla="*/ 3048000 w 3640668"/>
              <a:gd name="connsiteY13" fmla="*/ 2015067 h 2015067"/>
              <a:gd name="connsiteX14" fmla="*/ 592667 w 3640668"/>
              <a:gd name="connsiteY14" fmla="*/ 2015066 h 2015067"/>
              <a:gd name="connsiteX15" fmla="*/ 12041 w 3640668"/>
              <a:gd name="connsiteY15" fmla="*/ 1541842 h 2015067"/>
              <a:gd name="connsiteX16" fmla="*/ 0 w 3640668"/>
              <a:gd name="connsiteY16" fmla="*/ 1422400 h 2015067"/>
              <a:gd name="connsiteX17" fmla="*/ 12041 w 3640668"/>
              <a:gd name="connsiteY17" fmla="*/ 1302957 h 2015067"/>
              <a:gd name="connsiteX18" fmla="*/ 592667 w 3640668"/>
              <a:gd name="connsiteY18" fmla="*/ 829733 h 2015067"/>
              <a:gd name="connsiteX19" fmla="*/ 635413 w 3640668"/>
              <a:gd name="connsiteY19" fmla="*/ 829733 h 2015067"/>
              <a:gd name="connsiteX20" fmla="*/ 626533 w 3640668"/>
              <a:gd name="connsiteY20" fmla="*/ 749830 h 2015067"/>
              <a:gd name="connsiteX21" fmla="*/ 1453153 w 3640668"/>
              <a:gd name="connsiteY21" fmla="*/ 0 h 201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40668" h="2015067">
                <a:moveTo>
                  <a:pt x="0" y="1422399"/>
                </a:moveTo>
                <a:lnTo>
                  <a:pt x="0" y="1422400"/>
                </a:lnTo>
                <a:lnTo>
                  <a:pt x="0" y="1422400"/>
                </a:lnTo>
                <a:close/>
                <a:moveTo>
                  <a:pt x="1453153" y="0"/>
                </a:moveTo>
                <a:cubicBezTo>
                  <a:pt x="1795550" y="0"/>
                  <a:pt x="2089326" y="188837"/>
                  <a:pt x="2214813" y="457962"/>
                </a:cubicBezTo>
                <a:lnTo>
                  <a:pt x="2225352" y="488758"/>
                </a:lnTo>
                <a:lnTo>
                  <a:pt x="2249876" y="470403"/>
                </a:lnTo>
                <a:cubicBezTo>
                  <a:pt x="2343074" y="413289"/>
                  <a:pt x="2455425" y="379939"/>
                  <a:pt x="2576364" y="379939"/>
                </a:cubicBezTo>
                <a:cubicBezTo>
                  <a:pt x="2858554" y="379939"/>
                  <a:pt x="3093993" y="561510"/>
                  <a:pt x="3148443" y="802884"/>
                </a:cubicBezTo>
                <a:lnTo>
                  <a:pt x="3152599" y="840278"/>
                </a:lnTo>
                <a:lnTo>
                  <a:pt x="3167444" y="841774"/>
                </a:lnTo>
                <a:cubicBezTo>
                  <a:pt x="3437513" y="897038"/>
                  <a:pt x="3640668" y="1135994"/>
                  <a:pt x="3640668" y="1422400"/>
                </a:cubicBezTo>
                <a:lnTo>
                  <a:pt x="3640667" y="1422400"/>
                </a:lnTo>
                <a:cubicBezTo>
                  <a:pt x="3640667" y="1749721"/>
                  <a:pt x="3375321" y="2015067"/>
                  <a:pt x="3048000" y="2015067"/>
                </a:cubicBezTo>
                <a:lnTo>
                  <a:pt x="592667" y="2015066"/>
                </a:lnTo>
                <a:cubicBezTo>
                  <a:pt x="306261" y="2015066"/>
                  <a:pt x="67305" y="1811911"/>
                  <a:pt x="12041" y="1541842"/>
                </a:cubicBezTo>
                <a:lnTo>
                  <a:pt x="0" y="1422400"/>
                </a:lnTo>
                <a:lnTo>
                  <a:pt x="12041" y="1302957"/>
                </a:lnTo>
                <a:cubicBezTo>
                  <a:pt x="67305" y="1032889"/>
                  <a:pt x="306261" y="829733"/>
                  <a:pt x="592667" y="829733"/>
                </a:cubicBezTo>
                <a:lnTo>
                  <a:pt x="635413" y="829733"/>
                </a:lnTo>
                <a:lnTo>
                  <a:pt x="626533" y="749830"/>
                </a:lnTo>
                <a:cubicBezTo>
                  <a:pt x="626533" y="335710"/>
                  <a:pt x="996623" y="0"/>
                  <a:pt x="1453153" y="0"/>
                </a:cubicBezTo>
                <a:close/>
              </a:path>
            </a:pathLst>
          </a:custGeom>
          <a:solidFill>
            <a:schemeClr val="tx2">
              <a:lumMod val="60000"/>
              <a:lumOff val="40000"/>
            </a:schemeClr>
          </a:solidFill>
          <a:ln w="28575" algn="ctr">
            <a:solidFill>
              <a:srgbClr val="0070F2"/>
            </a:solidFill>
            <a:miter lim="800000"/>
            <a:headEnd/>
            <a:tailEnd/>
          </a:ln>
        </p:spPr>
        <p:txBody>
          <a:bodyPr lIns="89954" tIns="251934" rIns="89954" bIns="71962" rtlCol="0" anchor="ctr"/>
          <a:lstStyle/>
          <a:p>
            <a:pPr algn="ctr" fontAlgn="base">
              <a:spcBef>
                <a:spcPct val="50000"/>
              </a:spcBef>
              <a:spcAft>
                <a:spcPct val="0"/>
              </a:spcAft>
              <a:buClr>
                <a:srgbClr val="F0AB00"/>
              </a:buClr>
              <a:buSzPct val="80000"/>
            </a:pPr>
            <a:endParaRPr lang="en-GB" sz="1200" kern="0" dirty="0">
              <a:solidFill>
                <a:schemeClr val="accent3"/>
              </a:solidFill>
              <a:latin typeface="+mn-lt"/>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GB" sz="1600" b="1" kern="0" dirty="0">
                <a:solidFill>
                  <a:schemeClr val="bg1"/>
                </a:solidFill>
                <a:latin typeface="+mn-lt"/>
                <a:ea typeface="Arial Unicode MS" pitchFamily="34" charset="-128"/>
                <a:cs typeface="Arial Unicode MS" pitchFamily="34" charset="-128"/>
              </a:rPr>
              <a:t>SAP Integrated Business Planning</a:t>
            </a:r>
          </a:p>
        </p:txBody>
      </p:sp>
      <p:pic>
        <p:nvPicPr>
          <p:cNvPr id="8" name="Picture 7">
            <a:extLst>
              <a:ext uri="{FF2B5EF4-FFF2-40B4-BE49-F238E27FC236}">
                <a16:creationId xmlns:a16="http://schemas.microsoft.com/office/drawing/2014/main" id="{6D86714C-E2BA-45CD-A03F-EFB5690332B6}"/>
              </a:ext>
            </a:extLst>
          </p:cNvPr>
          <p:cNvPicPr>
            <a:picLocks noChangeAspect="1"/>
          </p:cNvPicPr>
          <p:nvPr/>
        </p:nvPicPr>
        <p:blipFill>
          <a:blip r:embed="rId3"/>
          <a:stretch>
            <a:fillRect/>
          </a:stretch>
        </p:blipFill>
        <p:spPr>
          <a:xfrm>
            <a:off x="693109" y="2249662"/>
            <a:ext cx="747178" cy="747178"/>
          </a:xfrm>
          <a:prstGeom prst="rect">
            <a:avLst/>
          </a:prstGeom>
        </p:spPr>
      </p:pic>
      <p:sp>
        <p:nvSpPr>
          <p:cNvPr id="7" name="Title 2">
            <a:extLst>
              <a:ext uri="{FF2B5EF4-FFF2-40B4-BE49-F238E27FC236}">
                <a16:creationId xmlns:a16="http://schemas.microsoft.com/office/drawing/2014/main" id="{2C9D6760-8357-56E7-9E27-03FEA853425A}"/>
              </a:ext>
            </a:extLst>
          </p:cNvPr>
          <p:cNvSpPr>
            <a:spLocks noGrp="1"/>
          </p:cNvSpPr>
          <p:nvPr>
            <p:ph type="title"/>
          </p:nvPr>
        </p:nvSpPr>
        <p:spPr>
          <a:xfrm>
            <a:off x="503108" y="504000"/>
            <a:ext cx="11184199" cy="646163"/>
          </a:xfrm>
        </p:spPr>
        <p:txBody>
          <a:bodyPr/>
          <a:lstStyle/>
          <a:p>
            <a:r>
              <a:rPr lang="en-US" dirty="0">
                <a:latin typeface="+mj-lt"/>
              </a:rPr>
              <a:t>Possible Integrations of ERP Systems to SAP IBP</a:t>
            </a:r>
            <a:br>
              <a:rPr lang="en-US" dirty="0">
                <a:latin typeface="+mj-lt"/>
              </a:rPr>
            </a:br>
            <a:r>
              <a:rPr lang="en-US" sz="1799" dirty="0">
                <a:solidFill>
                  <a:schemeClr val="tx2"/>
                </a:solidFill>
              </a:rPr>
              <a:t>Can SAP IBP handle integrations to multiple ERP Systems</a:t>
            </a:r>
          </a:p>
        </p:txBody>
      </p:sp>
      <p:sp>
        <p:nvSpPr>
          <p:cNvPr id="14" name="Rectangle 13">
            <a:extLst>
              <a:ext uri="{FF2B5EF4-FFF2-40B4-BE49-F238E27FC236}">
                <a16:creationId xmlns:a16="http://schemas.microsoft.com/office/drawing/2014/main" id="{B2975610-F954-6735-5EFC-A4A5E735D641}"/>
              </a:ext>
            </a:extLst>
          </p:cNvPr>
          <p:cNvSpPr/>
          <p:nvPr/>
        </p:nvSpPr>
        <p:spPr bwMode="gray">
          <a:xfrm>
            <a:off x="7332489" y="4701685"/>
            <a:ext cx="935756" cy="935756"/>
          </a:xfrm>
          <a:prstGeom prst="rect">
            <a:avLst/>
          </a:prstGeom>
          <a:solidFill>
            <a:schemeClr val="accent1">
              <a:lumMod val="60000"/>
              <a:lumOff val="40000"/>
            </a:schemeClr>
          </a:solidFill>
          <a:ln>
            <a:solidFill>
              <a:schemeClr val="accent1">
                <a:lumMod val="75000"/>
              </a:schemeClr>
            </a:solidFill>
          </a:ln>
        </p:spPr>
        <p:txBody>
          <a:bodyPr vert="horz" wrap="square" lIns="0" tIns="38089" rIns="0" bIns="38089" rtlCol="0" anchor="ctr" anchorCtr="1">
            <a:noAutofit/>
          </a:bodyPr>
          <a:lstStyle/>
          <a:p>
            <a:pPr algn="ctr" defTabSz="1088231">
              <a:defRPr/>
            </a:pPr>
            <a:r>
              <a:rPr lang="en-GB" sz="1050" b="1" dirty="0">
                <a:solidFill>
                  <a:srgbClr val="FFFFFF"/>
                </a:solidFill>
                <a:latin typeface="+mn-lt"/>
                <a:cs typeface="Arial"/>
              </a:rPr>
              <a:t>Non SAP </a:t>
            </a:r>
            <a:br>
              <a:rPr lang="en-GB" sz="1050" b="1" dirty="0">
                <a:solidFill>
                  <a:srgbClr val="FFFFFF"/>
                </a:solidFill>
                <a:latin typeface="+mn-lt"/>
                <a:cs typeface="Arial"/>
              </a:rPr>
            </a:br>
            <a:r>
              <a:rPr lang="en-GB" sz="1050" b="1" dirty="0">
                <a:solidFill>
                  <a:srgbClr val="FFFFFF"/>
                </a:solidFill>
                <a:latin typeface="+mn-lt"/>
                <a:cs typeface="Arial"/>
              </a:rPr>
              <a:t>ERP System</a:t>
            </a:r>
          </a:p>
        </p:txBody>
      </p:sp>
      <p:sp>
        <p:nvSpPr>
          <p:cNvPr id="18" name="Rectangle 17">
            <a:extLst>
              <a:ext uri="{FF2B5EF4-FFF2-40B4-BE49-F238E27FC236}">
                <a16:creationId xmlns:a16="http://schemas.microsoft.com/office/drawing/2014/main" id="{5B401FBA-D04D-41FC-4745-421A51F021A8}"/>
              </a:ext>
            </a:extLst>
          </p:cNvPr>
          <p:cNvSpPr/>
          <p:nvPr/>
        </p:nvSpPr>
        <p:spPr bwMode="gray">
          <a:xfrm>
            <a:off x="10760532" y="4701685"/>
            <a:ext cx="935756" cy="935756"/>
          </a:xfrm>
          <a:prstGeom prst="rect">
            <a:avLst/>
          </a:prstGeom>
          <a:solidFill>
            <a:schemeClr val="accent1">
              <a:lumMod val="60000"/>
              <a:lumOff val="40000"/>
            </a:schemeClr>
          </a:solidFill>
          <a:ln>
            <a:solidFill>
              <a:schemeClr val="accent1">
                <a:lumMod val="75000"/>
              </a:schemeClr>
            </a:solidFill>
          </a:ln>
        </p:spPr>
        <p:txBody>
          <a:bodyPr vert="horz" wrap="square" lIns="0" tIns="38089" rIns="0" bIns="38089" rtlCol="0" anchor="ctr" anchorCtr="1">
            <a:noAutofit/>
          </a:bodyPr>
          <a:lstStyle/>
          <a:p>
            <a:pPr algn="ctr" defTabSz="1088231">
              <a:defRPr/>
            </a:pPr>
            <a:r>
              <a:rPr lang="en-GB" sz="1050" b="1" dirty="0">
                <a:solidFill>
                  <a:srgbClr val="FFFFFF"/>
                </a:solidFill>
                <a:latin typeface="+mn-lt"/>
                <a:cs typeface="Arial"/>
              </a:rPr>
              <a:t>SAP </a:t>
            </a:r>
            <a:br>
              <a:rPr lang="en-GB" sz="1050" b="1" dirty="0">
                <a:solidFill>
                  <a:srgbClr val="FFFFFF"/>
                </a:solidFill>
                <a:latin typeface="+mn-lt"/>
                <a:cs typeface="Arial"/>
              </a:rPr>
            </a:br>
            <a:r>
              <a:rPr lang="en-GB" sz="1050" b="1" dirty="0">
                <a:solidFill>
                  <a:srgbClr val="FFFFFF"/>
                </a:solidFill>
                <a:latin typeface="+mn-lt"/>
                <a:cs typeface="Arial"/>
              </a:rPr>
              <a:t>S/4HANA On Premise</a:t>
            </a:r>
          </a:p>
        </p:txBody>
      </p:sp>
      <p:sp>
        <p:nvSpPr>
          <p:cNvPr id="19" name="Rectangle 18">
            <a:extLst>
              <a:ext uri="{FF2B5EF4-FFF2-40B4-BE49-F238E27FC236}">
                <a16:creationId xmlns:a16="http://schemas.microsoft.com/office/drawing/2014/main" id="{FAF70E2E-3962-C6D2-3272-9A4715719CD1}"/>
              </a:ext>
            </a:extLst>
          </p:cNvPr>
          <p:cNvSpPr/>
          <p:nvPr/>
        </p:nvSpPr>
        <p:spPr bwMode="gray">
          <a:xfrm>
            <a:off x="6189808" y="4701685"/>
            <a:ext cx="935756" cy="935756"/>
          </a:xfrm>
          <a:prstGeom prst="rect">
            <a:avLst/>
          </a:prstGeom>
          <a:solidFill>
            <a:schemeClr val="accent1">
              <a:lumMod val="60000"/>
              <a:lumOff val="40000"/>
            </a:schemeClr>
          </a:solidFill>
          <a:ln>
            <a:solidFill>
              <a:schemeClr val="accent1">
                <a:lumMod val="75000"/>
              </a:schemeClr>
            </a:solidFill>
          </a:ln>
        </p:spPr>
        <p:txBody>
          <a:bodyPr vert="horz" wrap="square" lIns="0" tIns="38089" rIns="0" bIns="38089" rtlCol="0" anchor="ctr" anchorCtr="1">
            <a:noAutofit/>
          </a:bodyPr>
          <a:lstStyle/>
          <a:p>
            <a:pPr algn="ctr" defTabSz="1088231">
              <a:defRPr/>
            </a:pPr>
            <a:r>
              <a:rPr lang="en-GB" sz="1050" b="1" dirty="0">
                <a:solidFill>
                  <a:srgbClr val="FFFFFF"/>
                </a:solidFill>
                <a:latin typeface="+mn-lt"/>
                <a:cs typeface="Arial"/>
              </a:rPr>
              <a:t>SAP ECC</a:t>
            </a:r>
          </a:p>
        </p:txBody>
      </p:sp>
    </p:spTree>
    <p:extLst>
      <p:ext uri="{BB962C8B-B14F-4D97-AF65-F5344CB8AC3E}">
        <p14:creationId xmlns:p14="http://schemas.microsoft.com/office/powerpoint/2010/main" val="33024600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A7F8AB46-3F59-842A-C715-4B353F189219}"/>
              </a:ext>
            </a:extLst>
          </p:cNvPr>
          <p:cNvSpPr txBox="1">
            <a:spLocks/>
          </p:cNvSpPr>
          <p:nvPr/>
        </p:nvSpPr>
        <p:spPr>
          <a:xfrm>
            <a:off x="902710" y="1638466"/>
            <a:ext cx="10385885" cy="4714772"/>
          </a:xfrm>
          <a:prstGeom prst="rect">
            <a:avLst/>
          </a:prstGeom>
        </p:spPr>
        <p:txBody>
          <a:bodyPr vert="horz" lIns="0" tIns="0" rIns="0" bIns="0" rtlCol="0" anchor="t">
            <a:noAutofit/>
          </a:bodyPr>
          <a:lst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fontAlgn="base">
              <a:lnSpc>
                <a:spcPct val="150000"/>
              </a:lnSpc>
              <a:spcAft>
                <a:spcPct val="0"/>
              </a:spcAft>
              <a:buClr>
                <a:srgbClr val="F0AB00"/>
              </a:buClr>
              <a:buSzPct val="80000"/>
              <a:buNone/>
            </a:pPr>
            <a:r>
              <a:rPr lang="en-US" sz="1799" b="1" dirty="0"/>
              <a:t>A new SAP Best Practice has been introduced specifically for this integration</a:t>
            </a:r>
            <a:endParaRPr lang="en-US" sz="1799" b="1" dirty="0">
              <a:solidFill>
                <a:schemeClr val="accent1"/>
              </a:solidFill>
              <a:cs typeface="Arial"/>
            </a:endParaRPr>
          </a:p>
          <a:p>
            <a:pPr marL="801447" indent="-341211" fontAlgn="base">
              <a:spcBef>
                <a:spcPts val="900"/>
              </a:spcBef>
              <a:buClr>
                <a:srgbClr val="008FD3"/>
              </a:buClr>
              <a:buSzPct val="100000"/>
              <a:buFont typeface="Wingdings" panose="05000000000000000000" pitchFamily="2" charset="2"/>
              <a:buChar char="q"/>
            </a:pPr>
            <a:r>
              <a:rPr lang="en-US" sz="1600" dirty="0">
                <a:uFill>
                  <a:solidFill>
                    <a:srgbClr val="000000"/>
                  </a:solidFill>
                </a:uFill>
              </a:rPr>
              <a:t>Named: IBP for demand – demand forecast for SAP S/4HANA Cloud – ID 78P</a:t>
            </a:r>
          </a:p>
          <a:p>
            <a:pPr marL="801447" indent="-341211" fontAlgn="base">
              <a:spcBef>
                <a:spcPts val="900"/>
              </a:spcBef>
              <a:buClr>
                <a:srgbClr val="008FD3"/>
              </a:buClr>
              <a:buSzPct val="100000"/>
              <a:buFont typeface="Wingdings" panose="05000000000000000000" pitchFamily="2" charset="2"/>
              <a:buChar char="q"/>
            </a:pPr>
            <a:r>
              <a:rPr lang="en-US" sz="1600" dirty="0"/>
              <a:t> The best practice covers both the integration and the business process in 6 steps</a:t>
            </a:r>
          </a:p>
          <a:p>
            <a:pPr marL="1256923" lvl="1" indent="-341211" fontAlgn="base">
              <a:spcBef>
                <a:spcPts val="900"/>
              </a:spcBef>
              <a:buClr>
                <a:srgbClr val="008FD3"/>
              </a:buClr>
            </a:pPr>
            <a:r>
              <a:rPr lang="en-US" sz="1600" dirty="0">
                <a:ea typeface="Arial Unicode MS"/>
                <a:cs typeface="Arial"/>
              </a:rPr>
              <a:t>Data replication from S/4HANA Cloud to SAP IBP</a:t>
            </a:r>
          </a:p>
          <a:p>
            <a:pPr marL="1256923" lvl="1" indent="-341211" fontAlgn="base">
              <a:spcBef>
                <a:spcPts val="900"/>
              </a:spcBef>
              <a:buClr>
                <a:srgbClr val="008FD3"/>
              </a:buClr>
            </a:pPr>
            <a:r>
              <a:rPr lang="en-US" sz="1600" dirty="0">
                <a:ea typeface="Arial Unicode MS"/>
                <a:cs typeface="Arial"/>
              </a:rPr>
              <a:t>Cleanse Historical Data</a:t>
            </a:r>
          </a:p>
          <a:p>
            <a:pPr marL="1256923" lvl="1" indent="-341211" fontAlgn="base">
              <a:spcBef>
                <a:spcPts val="900"/>
              </a:spcBef>
              <a:buClr>
                <a:srgbClr val="008FD3"/>
              </a:buClr>
            </a:pPr>
            <a:r>
              <a:rPr lang="en-US" sz="1600" dirty="0">
                <a:ea typeface="Arial Unicode MS"/>
                <a:cs typeface="Arial"/>
              </a:rPr>
              <a:t>Run Statistical Forecasting</a:t>
            </a:r>
          </a:p>
          <a:p>
            <a:pPr marL="1256923" lvl="1" indent="-341211" fontAlgn="base">
              <a:spcBef>
                <a:spcPts val="900"/>
              </a:spcBef>
              <a:buClr>
                <a:srgbClr val="008FD3"/>
              </a:buClr>
            </a:pPr>
            <a:r>
              <a:rPr lang="en-US" sz="1600" dirty="0">
                <a:ea typeface="Arial Unicode MS"/>
                <a:cs typeface="Arial"/>
              </a:rPr>
              <a:t>Analyze Forecast Quality</a:t>
            </a:r>
          </a:p>
          <a:p>
            <a:pPr marL="1256923" lvl="1" indent="-341211" fontAlgn="base">
              <a:spcBef>
                <a:spcPts val="900"/>
              </a:spcBef>
              <a:buClr>
                <a:srgbClr val="008FD3"/>
              </a:buClr>
            </a:pPr>
            <a:r>
              <a:rPr lang="en-US" sz="1600" dirty="0">
                <a:ea typeface="Arial Unicode MS"/>
                <a:cs typeface="Arial"/>
              </a:rPr>
              <a:t>Analyze and Adjust Forecasting Results</a:t>
            </a:r>
          </a:p>
          <a:p>
            <a:pPr marL="1256923" lvl="1" indent="-341211" fontAlgn="base">
              <a:spcBef>
                <a:spcPts val="900"/>
              </a:spcBef>
              <a:buClr>
                <a:srgbClr val="008FD3"/>
              </a:buClr>
            </a:pPr>
            <a:r>
              <a:rPr lang="en-US" sz="1600" dirty="0">
                <a:ea typeface="Arial Unicode MS"/>
                <a:cs typeface="Arial"/>
              </a:rPr>
              <a:t>Data replication from SAP IBP to S/4HANA Cloud</a:t>
            </a:r>
          </a:p>
          <a:p>
            <a:pPr marL="801447" indent="-341211" fontAlgn="base">
              <a:spcBef>
                <a:spcPts val="900"/>
              </a:spcBef>
              <a:buClr>
                <a:srgbClr val="008FD3"/>
              </a:buClr>
              <a:buSzPct val="100000"/>
              <a:buFont typeface="Wingdings" panose="05000000000000000000" pitchFamily="2" charset="2"/>
              <a:buChar char="q"/>
            </a:pPr>
            <a:r>
              <a:rPr lang="en-US" sz="1600" dirty="0"/>
              <a:t>This best practice is part of a chain of integrated processes with preceding and succeeding practices to cover an end to end supply chain plan</a:t>
            </a:r>
          </a:p>
          <a:p>
            <a:pPr marL="981358" lvl="1" indent="-341211" fontAlgn="base">
              <a:spcBef>
                <a:spcPts val="900"/>
              </a:spcBef>
              <a:buClr>
                <a:srgbClr val="008FD3"/>
              </a:buClr>
              <a:buFont typeface="Wingdings" pitchFamily="2" charset="2"/>
              <a:buChar char="ü"/>
            </a:pPr>
            <a:endParaRPr lang="en-US" sz="1600" dirty="0">
              <a:ea typeface="Arial Unicode MS"/>
              <a:cs typeface="Arial"/>
            </a:endParaRPr>
          </a:p>
          <a:p>
            <a:pPr marL="640147" lvl="1" indent="0" fontAlgn="base">
              <a:spcBef>
                <a:spcPts val="900"/>
              </a:spcBef>
              <a:buClr>
                <a:srgbClr val="008FD3"/>
              </a:buClr>
              <a:buNone/>
            </a:pPr>
            <a:endParaRPr lang="en-US" sz="1600" dirty="0">
              <a:ea typeface="Arial Unicode MS"/>
              <a:cs typeface="Arial"/>
            </a:endParaRPr>
          </a:p>
        </p:txBody>
      </p:sp>
      <p:sp>
        <p:nvSpPr>
          <p:cNvPr id="9" name="Title 1">
            <a:extLst>
              <a:ext uri="{FF2B5EF4-FFF2-40B4-BE49-F238E27FC236}">
                <a16:creationId xmlns:a16="http://schemas.microsoft.com/office/drawing/2014/main" id="{C23922A2-D5B5-E260-5491-B85B213E581A}"/>
              </a:ext>
            </a:extLst>
          </p:cNvPr>
          <p:cNvSpPr txBox="1">
            <a:spLocks/>
          </p:cNvSpPr>
          <p:nvPr/>
        </p:nvSpPr>
        <p:spPr>
          <a:xfrm>
            <a:off x="503870" y="504762"/>
            <a:ext cx="11183564" cy="646163"/>
          </a:xfrm>
          <a:prstGeom prst="rect">
            <a:avLst/>
          </a:prstGeom>
        </p:spPr>
        <p:txBody>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sz="2399" dirty="0"/>
              <a:t>Best Practice</a:t>
            </a:r>
            <a:br>
              <a:rPr lang="en-US" sz="2399" dirty="0">
                <a:solidFill>
                  <a:srgbClr val="000000"/>
                </a:solidFill>
              </a:rPr>
            </a:br>
            <a:r>
              <a:rPr lang="en-US" sz="1799" dirty="0">
                <a:solidFill>
                  <a:schemeClr val="tx2"/>
                </a:solidFill>
              </a:rPr>
              <a:t>Your guide into accelerating the implementation of this integration</a:t>
            </a:r>
          </a:p>
        </p:txBody>
      </p:sp>
    </p:spTree>
    <p:extLst>
      <p:ext uri="{BB962C8B-B14F-4D97-AF65-F5344CB8AC3E}">
        <p14:creationId xmlns:p14="http://schemas.microsoft.com/office/powerpoint/2010/main" val="244780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DB58C-23AE-72BB-AD72-4DF1335311E6}"/>
              </a:ext>
            </a:extLst>
          </p:cNvPr>
          <p:cNvPicPr>
            <a:picLocks noChangeAspect="1"/>
          </p:cNvPicPr>
          <p:nvPr/>
        </p:nvPicPr>
        <p:blipFill>
          <a:blip r:embed="rId2"/>
          <a:stretch>
            <a:fillRect/>
          </a:stretch>
        </p:blipFill>
        <p:spPr>
          <a:xfrm>
            <a:off x="1382408" y="2838604"/>
            <a:ext cx="9064432" cy="3496352"/>
          </a:xfrm>
          <a:prstGeom prst="rect">
            <a:avLst/>
          </a:prstGeom>
          <a:ln>
            <a:solidFill>
              <a:schemeClr val="tx1"/>
            </a:solidFill>
          </a:ln>
        </p:spPr>
      </p:pic>
      <p:sp>
        <p:nvSpPr>
          <p:cNvPr id="2" name="Text Placeholder 1">
            <a:extLst>
              <a:ext uri="{FF2B5EF4-FFF2-40B4-BE49-F238E27FC236}">
                <a16:creationId xmlns:a16="http://schemas.microsoft.com/office/drawing/2014/main" id="{142CB3C7-45D2-4370-A87F-91D5D8E9E018}"/>
              </a:ext>
            </a:extLst>
          </p:cNvPr>
          <p:cNvSpPr>
            <a:spLocks noGrp="1"/>
          </p:cNvSpPr>
          <p:nvPr>
            <p:ph type="body" sz="quarter" idx="4294967295"/>
          </p:nvPr>
        </p:nvSpPr>
        <p:spPr>
          <a:xfrm>
            <a:off x="0" y="1619722"/>
            <a:ext cx="5112007" cy="4715235"/>
          </a:xfrm>
        </p:spPr>
        <p:txBody>
          <a:bodyPr>
            <a:normAutofit/>
          </a:bodyPr>
          <a:lstStyle/>
          <a:p>
            <a:pPr marL="285664" indent="-285664">
              <a:buFont typeface="Arial" panose="020B0604020202020204" pitchFamily="34" charset="0"/>
              <a:buChar char="•"/>
            </a:pPr>
            <a:endParaRPr lang="en-US">
              <a:effectLst/>
            </a:endParaRPr>
          </a:p>
          <a:p>
            <a:r>
              <a:rPr lang="en-US">
                <a:effectLst/>
              </a:rPr>
              <a:t> </a:t>
            </a:r>
          </a:p>
          <a:p>
            <a:endParaRPr lang="en-DE" dirty="0"/>
          </a:p>
        </p:txBody>
      </p:sp>
      <p:sp>
        <p:nvSpPr>
          <p:cNvPr id="7" name="TextBox 6">
            <a:extLst>
              <a:ext uri="{FF2B5EF4-FFF2-40B4-BE49-F238E27FC236}">
                <a16:creationId xmlns:a16="http://schemas.microsoft.com/office/drawing/2014/main" id="{DFCB5F7B-3B1E-FDE6-BD0E-779BA846C532}"/>
              </a:ext>
            </a:extLst>
          </p:cNvPr>
          <p:cNvSpPr txBox="1"/>
          <p:nvPr/>
        </p:nvSpPr>
        <p:spPr>
          <a:xfrm>
            <a:off x="702922" y="1440909"/>
            <a:ext cx="11229463" cy="11077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664" indent="-285664">
              <a:spcBef>
                <a:spcPct val="50000"/>
              </a:spcBef>
              <a:spcAft>
                <a:spcPct val="0"/>
              </a:spcAft>
              <a:buFont typeface="Arial" panose="020B0604020202020204" pitchFamily="34" charset="0"/>
              <a:buChar char="•"/>
              <a:tabLst>
                <a:tab pos="266620" algn="l"/>
              </a:tabLst>
            </a:pPr>
            <a:r>
              <a:rPr lang="en-US" sz="1799" kern="0" dirty="0">
                <a:latin typeface="+mn-lt"/>
                <a:ea typeface="Arial Unicode MS"/>
                <a:cs typeface="Arial Unicode MS"/>
              </a:rPr>
              <a:t>One unique access point with Fiori Launchpad.</a:t>
            </a:r>
          </a:p>
          <a:p>
            <a:pPr marL="285664" indent="-285664">
              <a:spcBef>
                <a:spcPct val="50000"/>
              </a:spcBef>
              <a:spcAft>
                <a:spcPct val="0"/>
              </a:spcAft>
              <a:buFont typeface="Arial" panose="020B0604020202020204" pitchFamily="34" charset="0"/>
              <a:buChar char="•"/>
              <a:tabLst>
                <a:tab pos="266620" algn="l"/>
              </a:tabLst>
            </a:pPr>
            <a:r>
              <a:rPr lang="en-US" sz="1799" kern="0" dirty="0">
                <a:latin typeface="+mn-lt"/>
                <a:ea typeface="Arial Unicode MS"/>
                <a:cs typeface="Arial Unicode MS"/>
              </a:rPr>
              <a:t>An IBP Fiori Tile is added to S/4HANA Fiori Launchpad</a:t>
            </a:r>
          </a:p>
          <a:p>
            <a:pPr marL="285664" indent="-285664">
              <a:spcBef>
                <a:spcPct val="50000"/>
              </a:spcBef>
              <a:spcAft>
                <a:spcPct val="0"/>
              </a:spcAft>
              <a:buFont typeface="Arial" panose="020B0604020202020204" pitchFamily="34" charset="0"/>
              <a:buChar char="•"/>
              <a:tabLst>
                <a:tab pos="266620" algn="l"/>
              </a:tabLst>
            </a:pPr>
            <a:r>
              <a:rPr lang="en-US" sz="1799" kern="0" dirty="0">
                <a:latin typeface="+mn-lt"/>
                <a:ea typeface="Arial Unicode MS"/>
                <a:cs typeface="Arial Unicode MS"/>
              </a:rPr>
              <a:t>Full description within the best practice</a:t>
            </a:r>
          </a:p>
        </p:txBody>
      </p:sp>
      <p:sp>
        <p:nvSpPr>
          <p:cNvPr id="4" name="Title 1">
            <a:extLst>
              <a:ext uri="{FF2B5EF4-FFF2-40B4-BE49-F238E27FC236}">
                <a16:creationId xmlns:a16="http://schemas.microsoft.com/office/drawing/2014/main" id="{988B8701-2630-7C70-24E9-3088496B700E}"/>
              </a:ext>
            </a:extLst>
          </p:cNvPr>
          <p:cNvSpPr txBox="1">
            <a:spLocks/>
          </p:cNvSpPr>
          <p:nvPr/>
        </p:nvSpPr>
        <p:spPr>
          <a:xfrm>
            <a:off x="503870" y="504762"/>
            <a:ext cx="11183564" cy="646163"/>
          </a:xfrm>
          <a:prstGeom prst="rect">
            <a:avLst/>
          </a:prstGeom>
        </p:spPr>
        <p:txBody>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sz="2399" dirty="0"/>
              <a:t>User Interface Integration</a:t>
            </a:r>
            <a:br>
              <a:rPr lang="en-US" sz="2399" dirty="0">
                <a:solidFill>
                  <a:srgbClr val="000000"/>
                </a:solidFill>
              </a:rPr>
            </a:br>
            <a:r>
              <a:rPr lang="en-US" sz="1799" dirty="0">
                <a:solidFill>
                  <a:schemeClr val="tx2"/>
                </a:solidFill>
              </a:rPr>
              <a:t>Simplify your business process with a combined user interface</a:t>
            </a:r>
          </a:p>
        </p:txBody>
      </p:sp>
    </p:spTree>
    <p:extLst>
      <p:ext uri="{BB962C8B-B14F-4D97-AF65-F5344CB8AC3E}">
        <p14:creationId xmlns:p14="http://schemas.microsoft.com/office/powerpoint/2010/main" val="204361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itle square photo layout"/>
          <p:cNvSpPr txBox="1">
            <a:spLocks noGrp="1"/>
          </p:cNvSpPr>
          <p:nvPr>
            <p:ph type="title"/>
          </p:nvPr>
        </p:nvSpPr>
        <p:spPr>
          <a:prstGeom prst="rect">
            <a:avLst/>
          </a:prstGeom>
        </p:spPr>
        <p:txBody>
          <a:bodyPr/>
          <a:lstStyle/>
          <a:p>
            <a:endParaRPr/>
          </a:p>
        </p:txBody>
      </p:sp>
      <p:pic>
        <p:nvPicPr>
          <p:cNvPr id="470" name="Bild" descr="Bild"/>
          <p:cNvPicPr>
            <a:picLocks noGrp="1" noChangeAspect="1"/>
          </p:cNvPicPr>
          <p:nvPr>
            <p:ph type="pic" idx="21"/>
          </p:nvPr>
        </p:nvPicPr>
        <p:blipFill>
          <a:blip r:embed="rId2" cstate="screen">
            <a:extLst>
              <a:ext uri="{28A0092B-C50C-407E-A947-70E740481C1C}">
                <a14:useLocalDpi xmlns:a14="http://schemas.microsoft.com/office/drawing/2010/main"/>
              </a:ext>
            </a:extLst>
          </a:blip>
          <a:srcRect l="23" r="23"/>
          <a:stretch>
            <a:fillRect/>
          </a:stretch>
        </p:blipFill>
        <p:spPr>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ABF9F33-58FC-7676-AC73-13CD16A42182}"/>
              </a:ext>
            </a:extLst>
          </p:cNvPr>
          <p:cNvSpPr>
            <a:spLocks noGrp="1"/>
          </p:cNvSpPr>
          <p:nvPr>
            <p:ph type="body" idx="22"/>
          </p:nvPr>
        </p:nvSpPr>
        <p:spPr/>
        <p:txBody>
          <a:bodyPr/>
          <a:lstStyle/>
          <a:p>
            <a:endParaRPr lang="en-DE"/>
          </a:p>
        </p:txBody>
      </p:sp>
      <p:sp>
        <p:nvSpPr>
          <p:cNvPr id="11" name="Picture Placeholder 10">
            <a:extLst>
              <a:ext uri="{FF2B5EF4-FFF2-40B4-BE49-F238E27FC236}">
                <a16:creationId xmlns:a16="http://schemas.microsoft.com/office/drawing/2014/main" id="{6A8190B6-7D90-319B-95C0-2F6A35BD10FC}"/>
              </a:ext>
            </a:extLst>
          </p:cNvPr>
          <p:cNvSpPr>
            <a:spLocks noGrp="1"/>
          </p:cNvSpPr>
          <p:nvPr>
            <p:ph type="pic" idx="21"/>
          </p:nvPr>
        </p:nvSpPr>
        <p:spPr/>
        <p:txBody>
          <a:bodyPr/>
          <a:lstStyle/>
          <a:p>
            <a:endParaRPr lang="en-US"/>
          </a:p>
        </p:txBody>
      </p:sp>
      <p:sp>
        <p:nvSpPr>
          <p:cNvPr id="485" name="Foliennummer"/>
          <p:cNvSpPr txBox="1">
            <a:spLocks noGrp="1"/>
          </p:cNvSpPr>
          <p:nvPr>
            <p:ph type="sldNum" sz="quarter" idx="2"/>
          </p:nvPr>
        </p:nvSpPr>
        <p:spPr>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lang="en-DE"/>
              <a:pPr/>
              <a:t>20</a:t>
            </a:fld>
            <a:endParaRPr lang="en-DE"/>
          </a:p>
        </p:txBody>
      </p:sp>
      <p:sp>
        <p:nvSpPr>
          <p:cNvPr id="10" name="Title 9">
            <a:extLst>
              <a:ext uri="{FF2B5EF4-FFF2-40B4-BE49-F238E27FC236}">
                <a16:creationId xmlns:a16="http://schemas.microsoft.com/office/drawing/2014/main" id="{6CC01238-2F6A-D87B-C39F-41650334C902}"/>
              </a:ext>
            </a:extLst>
          </p:cNvPr>
          <p:cNvSpPr>
            <a:spLocks noGrp="1"/>
          </p:cNvSpPr>
          <p:nvPr>
            <p:ph type="title"/>
          </p:nvPr>
        </p:nvSpPr>
        <p:spPr/>
        <p:txBody>
          <a:bodyPr/>
          <a:lstStyle/>
          <a:p>
            <a:endParaRPr lang="en-DE"/>
          </a:p>
        </p:txBody>
      </p:sp>
      <p:sp>
        <p:nvSpPr>
          <p:cNvPr id="2" name="Rectangle 1">
            <a:extLst>
              <a:ext uri="{FF2B5EF4-FFF2-40B4-BE49-F238E27FC236}">
                <a16:creationId xmlns:a16="http://schemas.microsoft.com/office/drawing/2014/main" id="{5AE406F3-9F81-C6EE-1D39-887D0CA5806E}"/>
              </a:ext>
            </a:extLst>
          </p:cNvPr>
          <p:cNvSpPr/>
          <p:nvPr/>
        </p:nvSpPr>
        <p:spPr>
          <a:xfrm>
            <a:off x="6099486" y="0"/>
            <a:ext cx="6108213" cy="6858000"/>
          </a:xfrm>
          <a:prstGeom prst="rect">
            <a:avLst/>
          </a:prstGeom>
          <a:solidFill>
            <a:srgbClr val="00144A"/>
          </a:solidFill>
          <a:ln w="190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088557" rtl="0" fontAlgn="auto" latinLnBrk="0" hangingPunct="0">
              <a:lnSpc>
                <a:spcPct val="100000"/>
              </a:lnSpc>
              <a:spcBef>
                <a:spcPts val="1800"/>
              </a:spcBef>
              <a:spcAft>
                <a:spcPts val="0"/>
              </a:spcAft>
              <a:buClrTx/>
              <a:buSzTx/>
              <a:buFontTx/>
              <a:buNone/>
              <a:tabLst/>
            </a:pPr>
            <a:endParaRPr kumimoji="0" lang="en-US" sz="2000" b="0" i="0" u="none" strike="noStrike" cap="none" spc="0" normalizeH="0" baseline="0">
              <a:ln>
                <a:noFill/>
              </a:ln>
              <a:solidFill>
                <a:srgbClr val="041347"/>
              </a:solidFill>
              <a:effectLst/>
              <a:uFillTx/>
              <a:latin typeface="+mj-lt"/>
              <a:ea typeface="+mj-ea"/>
              <a:cs typeface="+mj-cs"/>
              <a:sym typeface="72 Brand"/>
            </a:endParaRPr>
          </a:p>
        </p:txBody>
      </p:sp>
      <p:pic>
        <p:nvPicPr>
          <p:cNvPr id="3" name="Picture 2">
            <a:extLst>
              <a:ext uri="{FF2B5EF4-FFF2-40B4-BE49-F238E27FC236}">
                <a16:creationId xmlns:a16="http://schemas.microsoft.com/office/drawing/2014/main" id="{0A285C87-A723-DCA9-EC3D-2D7D479FFF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1243" y="1782406"/>
            <a:ext cx="4584700" cy="3060531"/>
          </a:xfrm>
          <a:prstGeom prst="rect">
            <a:avLst/>
          </a:prstGeom>
        </p:spPr>
      </p:pic>
      <p:pic>
        <p:nvPicPr>
          <p:cNvPr id="488" name="Bild" descr="Bil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61243" y="1782322"/>
            <a:ext cx="1016001" cy="10160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D2963-DE24-942B-7823-7AA85538A91B}"/>
              </a:ext>
            </a:extLst>
          </p:cNvPr>
          <p:cNvSpPr>
            <a:spLocks noGrp="1"/>
          </p:cNvSpPr>
          <p:nvPr>
            <p:ph type="body" idx="10"/>
          </p:nvPr>
        </p:nvSpPr>
        <p:spPr/>
        <p:txBody>
          <a:bodyPr/>
          <a:lstStyle/>
          <a:p>
            <a:endParaRPr lang="en-US"/>
          </a:p>
        </p:txBody>
      </p:sp>
      <p:sp>
        <p:nvSpPr>
          <p:cNvPr id="2" name="Title 1">
            <a:extLst>
              <a:ext uri="{FF2B5EF4-FFF2-40B4-BE49-F238E27FC236}">
                <a16:creationId xmlns:a16="http://schemas.microsoft.com/office/drawing/2014/main" id="{A9BEA91B-EFF4-4198-9F82-DB81F5E6C131}"/>
              </a:ext>
            </a:extLst>
          </p:cNvPr>
          <p:cNvSpPr>
            <a:spLocks noGrp="1"/>
          </p:cNvSpPr>
          <p:nvPr>
            <p:ph type="title"/>
          </p:nvPr>
        </p:nvSpPr>
        <p:spPr/>
        <p:txBody>
          <a:bodyPr/>
          <a:lstStyle/>
          <a:p>
            <a:endParaRPr lang="en-US"/>
          </a:p>
        </p:txBody>
      </p:sp>
      <p:pic>
        <p:nvPicPr>
          <p:cNvPr id="498"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4045" y="2267675"/>
            <a:ext cx="1016001" cy="10160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Bild" descr="Bild"/>
          <p:cNvPicPr>
            <a:picLocks noGrp="1" noChangeAspect="1"/>
          </p:cNvPicPr>
          <p:nvPr>
            <p:ph type="pic" idx="21"/>
          </p:nvPr>
        </p:nvPicPr>
        <p:blipFill>
          <a:blip r:embed="rId2" cstate="screen">
            <a:extLst>
              <a:ext uri="{28A0092B-C50C-407E-A947-70E740481C1C}">
                <a14:useLocalDpi xmlns:a14="http://schemas.microsoft.com/office/drawing/2010/main"/>
              </a:ext>
            </a:extLst>
          </a:blip>
          <a:srcRect l="479" r="479"/>
          <a:stretch/>
        </p:blipFill>
        <p:spPr>
          <a:prstGeom prst="rect">
            <a:avLst/>
          </a:prstGeom>
        </p:spPr>
      </p:pic>
      <p:sp>
        <p:nvSpPr>
          <p:cNvPr id="5" name="Text Placeholder 4">
            <a:extLst>
              <a:ext uri="{FF2B5EF4-FFF2-40B4-BE49-F238E27FC236}">
                <a16:creationId xmlns:a16="http://schemas.microsoft.com/office/drawing/2014/main" id="{59BB65E9-CF4A-C3C9-7474-509D8C3889EB}"/>
              </a:ext>
            </a:extLst>
          </p:cNvPr>
          <p:cNvSpPr>
            <a:spLocks noGrp="1"/>
          </p:cNvSpPr>
          <p:nvPr>
            <p:ph type="body" sz="half" idx="1"/>
          </p:nvPr>
        </p:nvSpPr>
        <p:spPr/>
        <p:txBody>
          <a:bodyPr/>
          <a:lstStyle/>
          <a:p>
            <a:endParaRPr lang="en-US"/>
          </a:p>
        </p:txBody>
      </p:sp>
      <p:sp>
        <p:nvSpPr>
          <p:cNvPr id="4" name="Title 3">
            <a:extLst>
              <a:ext uri="{FF2B5EF4-FFF2-40B4-BE49-F238E27FC236}">
                <a16:creationId xmlns:a16="http://schemas.microsoft.com/office/drawing/2014/main" id="{8780546B-7A8E-A8D1-35FB-5F7ED0EF467B}"/>
              </a:ext>
            </a:extLst>
          </p:cNvPr>
          <p:cNvSpPr>
            <a:spLocks noGrp="1"/>
          </p:cNvSpPr>
          <p:nvPr>
            <p:ph type="title"/>
          </p:nvPr>
        </p:nvSpPr>
        <p:spPr/>
        <p:txBody>
          <a:bodyPr/>
          <a:lstStyle/>
          <a:p>
            <a:endParaRPr lang="en-US"/>
          </a:p>
        </p:txBody>
      </p:sp>
      <p:sp>
        <p:nvSpPr>
          <p:cNvPr id="3" name="Copyright Placeholder">
            <a:extLst>
              <a:ext uri="{FF2B5EF4-FFF2-40B4-BE49-F238E27FC236}">
                <a16:creationId xmlns:a16="http://schemas.microsoft.com/office/drawing/2014/main" id="{1602AA0B-DCA9-203E-F0BD-C2375FD7737C}"/>
              </a:ext>
            </a:extLst>
          </p:cNvP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9FE"/>
        </a:solidFill>
        <a:effectLst/>
      </p:bgPr>
    </p:bg>
    <p:spTree>
      <p:nvGrpSpPr>
        <p:cNvPr id="1" name=""/>
        <p:cNvGrpSpPr/>
        <p:nvPr/>
      </p:nvGrpSpPr>
      <p:grpSpPr>
        <a:xfrm>
          <a:off x="0" y="0"/>
          <a:ext cx="0" cy="0"/>
          <a:chOff x="0" y="0"/>
          <a:chExt cx="0" cy="0"/>
        </a:xfrm>
      </p:grpSpPr>
      <p:pic>
        <p:nvPicPr>
          <p:cNvPr id="505" name="GettyImages-1463810781 (2).jpg" descr="GettyImages-1463810781 (2).jpg"/>
          <p:cNvPicPr>
            <a:picLocks noGrp="1"/>
          </p:cNvPicPr>
          <p:nvPr>
            <p:ph type="pic" idx="21"/>
          </p:nvPr>
        </p:nvPicPr>
        <p:blipFill>
          <a:blip r:embed="rId2" cstate="screen">
            <a:extLst>
              <a:ext uri="{28A0092B-C50C-407E-A947-70E740481C1C}">
                <a14:useLocalDpi xmlns:a14="http://schemas.microsoft.com/office/drawing/2010/main"/>
              </a:ext>
            </a:extLst>
          </a:blip>
          <a:srcRect l="6" r="6"/>
          <a:stretch/>
        </p:blipFill>
        <p:spPr>
          <a:prstGeom prst="rect">
            <a:avLst/>
          </a:prstGeom>
        </p:spPr>
      </p:pic>
      <p:pic>
        <p:nvPicPr>
          <p:cNvPr id="4" name="Picture 3">
            <a:extLst>
              <a:ext uri="{FF2B5EF4-FFF2-40B4-BE49-F238E27FC236}">
                <a16:creationId xmlns:a16="http://schemas.microsoft.com/office/drawing/2014/main" id="{DA1226E2-2825-6137-DB38-08720C01FD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90112" y="3657785"/>
            <a:ext cx="3103581" cy="2071806"/>
          </a:xfrm>
          <a:prstGeom prst="rect">
            <a:avLst/>
          </a:prstGeom>
        </p:spPr>
      </p:pic>
      <p:pic>
        <p:nvPicPr>
          <p:cNvPr id="507" name="Bild" descr="Bil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7006" y="3680623"/>
            <a:ext cx="1016001" cy="1016001"/>
          </a:xfrm>
          <a:prstGeom prst="rect">
            <a:avLst/>
          </a:prstGeom>
          <a:ln w="12700">
            <a:miter lim="400000"/>
          </a:ln>
        </p:spPr>
      </p:pic>
      <p:sp>
        <p:nvSpPr>
          <p:cNvPr id="2" name="Copyright Placeholder">
            <a:extLst>
              <a:ext uri="{FF2B5EF4-FFF2-40B4-BE49-F238E27FC236}">
                <a16:creationId xmlns:a16="http://schemas.microsoft.com/office/drawing/2014/main" id="{F455C9B6-8204-E130-2048-E2CEB4E4FE54}"/>
              </a:ext>
            </a:extLst>
          </p:cNvP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
        <p:nvSpPr>
          <p:cNvPr id="3" name="Slide number">
            <a:extLst>
              <a:ext uri="{FF2B5EF4-FFF2-40B4-BE49-F238E27FC236}">
                <a16:creationId xmlns:a16="http://schemas.microsoft.com/office/drawing/2014/main" id="{4DD7B75C-3287-D4C2-2061-38CDACE306F5}"/>
              </a:ext>
            </a:extLst>
          </p:cNvPr>
          <p:cNvSpPr txBox="1"/>
          <p:nvPr/>
        </p:nvSpPr>
        <p:spPr bwMode="black">
          <a:xfrm>
            <a:off x="11543201" y="6536752"/>
            <a:ext cx="14423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23</a:t>
            </a:fld>
            <a:endParaRPr lang="en-US" sz="900" b="0" i="0" noProof="0">
              <a:latin typeface="+mn-lt"/>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ext Placeholder 3"/>
          <p:cNvSpPr txBox="1">
            <a:spLocks noGrp="1"/>
          </p:cNvSpPr>
          <p:nvPr>
            <p:ph type="body" idx="1"/>
          </p:nvPr>
        </p:nvSpPr>
        <p:spPr>
          <a:prstGeom prst="rect">
            <a:avLst/>
          </a:prstGeom>
        </p:spPr>
        <p:txBody>
          <a:bodyPr/>
          <a:lstStyle>
            <a:lvl2pPr marL="179963" indent="-179963">
              <a:spcBef>
                <a:spcPts val="600"/>
              </a:spcBef>
              <a:buClr>
                <a:srgbClr val="000000"/>
              </a:buClr>
              <a:buFont typeface="Arial"/>
              <a:defRPr sz="1800"/>
            </a:lvl2pPr>
            <a:lvl3pPr marL="358775" indent="-179387">
              <a:spcBef>
                <a:spcPts val="300"/>
              </a:spcBef>
              <a:buClr>
                <a:srgbClr val="000000"/>
              </a:buClr>
              <a:buFont typeface="Arial"/>
              <a:defRPr sz="1800"/>
            </a:lvl3pPr>
          </a:lstStyle>
          <a:p>
            <a:r>
              <a:t>Start typing to add text without a bullet point. To add a bullet point, place the cursor at the start of this line and press tab.</a:t>
            </a:r>
          </a:p>
          <a:p>
            <a:pPr lvl="1"/>
            <a:r>
              <a:t>Second level</a:t>
            </a:r>
          </a:p>
          <a:p>
            <a:pPr lvl="2"/>
            <a:r>
              <a:t>Third level</a:t>
            </a:r>
          </a:p>
        </p:txBody>
      </p:sp>
      <p:sp>
        <p:nvSpPr>
          <p:cNvPr id="511" name="Title"/>
          <p:cNvSpPr txBox="1">
            <a:spLocks noGrp="1"/>
          </p:cNvSpPr>
          <p:nvPr>
            <p:ph type="title"/>
          </p:nvPr>
        </p:nvSpPr>
        <p:spPr>
          <a:prstGeom prst="rect">
            <a:avLst/>
          </a:prstGeom>
        </p:spPr>
        <p:txBody>
          <a:bodyPr/>
          <a:lstStyle/>
          <a:p>
            <a:r>
              <a:t>Insert page title (sentence case)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A855CD-14EF-10A4-35AB-28E31A9792C4}"/>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89E39B93-9406-46A4-E056-004637DC9484}"/>
              </a:ext>
            </a:extLst>
          </p:cNvPr>
          <p:cNvSpPr>
            <a:spLocks noGrp="1"/>
          </p:cNvSpPr>
          <p:nvPr>
            <p:ph type="body" sz="quarter" idx="10"/>
          </p:nvPr>
        </p:nvSpPr>
        <p:spPr/>
        <p:txBody>
          <a:bodyPr/>
          <a:lstStyle/>
          <a:p>
            <a:endParaRPr lang="en-US"/>
          </a:p>
        </p:txBody>
      </p:sp>
      <p:sp>
        <p:nvSpPr>
          <p:cNvPr id="2" name="Title 1">
            <a:extLst>
              <a:ext uri="{FF2B5EF4-FFF2-40B4-BE49-F238E27FC236}">
                <a16:creationId xmlns:a16="http://schemas.microsoft.com/office/drawing/2014/main" id="{7FDA272C-D845-407A-14FB-0CE2CD3F1181}"/>
              </a:ext>
            </a:extLst>
          </p:cNvPr>
          <p:cNvSpPr>
            <a:spLocks noGrp="1"/>
          </p:cNvSpPr>
          <p:nvPr>
            <p:ph type="title"/>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FD9D46-3241-94EC-BF5E-1A37E7B82192}"/>
              </a:ext>
            </a:extLst>
          </p:cNvPr>
          <p:cNvSpPr>
            <a:spLocks noGrp="1"/>
          </p:cNvSpPr>
          <p:nvPr>
            <p:ph type="body" sz="half" idx="1"/>
          </p:nvPr>
        </p:nvSpPr>
        <p:spPr/>
        <p:txBody>
          <a:bodyPr/>
          <a:lstStyle/>
          <a:p>
            <a:endParaRPr lang="en-US"/>
          </a:p>
        </p:txBody>
      </p:sp>
      <p:sp>
        <p:nvSpPr>
          <p:cNvPr id="3" name="Title 2">
            <a:extLst>
              <a:ext uri="{FF2B5EF4-FFF2-40B4-BE49-F238E27FC236}">
                <a16:creationId xmlns:a16="http://schemas.microsoft.com/office/drawing/2014/main" id="{F8DCD387-67C8-D6A5-5613-24F3EB5C0BBE}"/>
              </a:ext>
            </a:extLst>
          </p:cNvPr>
          <p:cNvSpPr>
            <a:spLocks noGrp="1"/>
          </p:cNvSpPr>
          <p:nvPr>
            <p:ph type="title"/>
          </p:nvPr>
        </p:nvSpPr>
        <p:spPr/>
        <p:txBody>
          <a:bodyPr/>
          <a:lstStyle/>
          <a:p>
            <a:endParaRPr lang="en-US"/>
          </a:p>
        </p:txBody>
      </p:sp>
      <p:pic>
        <p:nvPicPr>
          <p:cNvPr id="520"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8070" y="2791779"/>
            <a:ext cx="5086747" cy="4069289"/>
          </a:xfrm>
          <a:prstGeom prst="rect">
            <a:avLst/>
          </a:prstGeom>
          <a:ln w="12700">
            <a:miter lim="400000"/>
          </a:ln>
        </p:spPr>
      </p:pic>
      <p:pic>
        <p:nvPicPr>
          <p:cNvPr id="521"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53306" y="2797058"/>
            <a:ext cx="1016001" cy="1016001"/>
          </a:xfrm>
          <a:prstGeom prst="rect">
            <a:avLst/>
          </a:prstGeom>
          <a:ln w="12700">
            <a:miter lim="400000"/>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352737-15CF-909C-369D-365504D497ED}"/>
              </a:ext>
            </a:extLst>
          </p:cNvPr>
          <p:cNvPicPr>
            <a:picLocks noChangeAspect="1"/>
          </p:cNvPicPr>
          <p:nvPr/>
        </p:nvPicPr>
        <p:blipFill>
          <a:blip r:embed="rId2"/>
          <a:stretch>
            <a:fillRect/>
          </a:stretch>
        </p:blipFill>
        <p:spPr>
          <a:xfrm>
            <a:off x="8647017" y="4808973"/>
            <a:ext cx="1015999" cy="1015999"/>
          </a:xfrm>
          <a:prstGeom prst="rect">
            <a:avLst/>
          </a:prstGeom>
        </p:spPr>
      </p:pic>
      <p:sp>
        <p:nvSpPr>
          <p:cNvPr id="2" name="Text Placeholder 1">
            <a:extLst>
              <a:ext uri="{FF2B5EF4-FFF2-40B4-BE49-F238E27FC236}">
                <a16:creationId xmlns:a16="http://schemas.microsoft.com/office/drawing/2014/main" id="{5ECAD40E-D09F-3B45-E934-E6E4EA547CDB}"/>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0937B871-556B-DB42-6742-E638B4F591A7}"/>
              </a:ext>
            </a:extLst>
          </p:cNvPr>
          <p:cNvSpPr>
            <a:spLocks noGrp="1"/>
          </p:cNvSpPr>
          <p:nvPr>
            <p:ph type="body" idx="10"/>
          </p:nvPr>
        </p:nvSpPr>
        <p:spPr/>
        <p:txBody>
          <a:bodyPr/>
          <a:lstStyle/>
          <a:p>
            <a:endParaRPr lang="en-US"/>
          </a:p>
        </p:txBody>
      </p:sp>
      <p:sp>
        <p:nvSpPr>
          <p:cNvPr id="5" name="Copyright Placeholder">
            <a:extLst>
              <a:ext uri="{FF2B5EF4-FFF2-40B4-BE49-F238E27FC236}">
                <a16:creationId xmlns:a16="http://schemas.microsoft.com/office/drawing/2014/main" id="{41770CF5-604C-FF77-CA76-9897622CAAFD}"/>
              </a:ext>
            </a:extLst>
          </p:cNvP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t>PUBLIC</a:t>
            </a:r>
            <a:endParaRPr/>
          </a:p>
        </p:txBody>
      </p:sp>
      <p:sp>
        <p:nvSpPr>
          <p:cNvPr id="6" name="Slide number">
            <a:extLst>
              <a:ext uri="{FF2B5EF4-FFF2-40B4-BE49-F238E27FC236}">
                <a16:creationId xmlns:a16="http://schemas.microsoft.com/office/drawing/2014/main" id="{681758FC-D33E-5F35-87AA-734E70C20CCC}"/>
              </a:ext>
            </a:extLst>
          </p:cNvPr>
          <p:cNvSpPr txBox="1"/>
          <p:nvPr/>
        </p:nvSpPr>
        <p:spPr bwMode="black">
          <a:xfrm>
            <a:off x="11543201" y="6536752"/>
            <a:ext cx="144232"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27</a:t>
            </a:fld>
            <a:endParaRPr lang="en-US" sz="900" b="0" i="0" noProof="0">
              <a:latin typeface="+mn-lt"/>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41DCB4-9534-B25B-1DE8-4A858BC7E493}"/>
              </a:ext>
            </a:extLst>
          </p:cNvPr>
          <p:cNvPicPr>
            <a:picLocks noChangeAspect="1"/>
          </p:cNvPicPr>
          <p:nvPr/>
        </p:nvPicPr>
        <p:blipFill>
          <a:blip r:embed="rId2"/>
          <a:stretch>
            <a:fillRect/>
          </a:stretch>
        </p:blipFill>
        <p:spPr>
          <a:xfrm>
            <a:off x="8729494" y="4806096"/>
            <a:ext cx="1016001" cy="1016001"/>
          </a:xfrm>
          <a:prstGeom prst="rect">
            <a:avLst/>
          </a:prstGeom>
        </p:spPr>
      </p:pic>
      <p:sp>
        <p:nvSpPr>
          <p:cNvPr id="2" name="Text Placeholder 1">
            <a:extLst>
              <a:ext uri="{FF2B5EF4-FFF2-40B4-BE49-F238E27FC236}">
                <a16:creationId xmlns:a16="http://schemas.microsoft.com/office/drawing/2014/main" id="{3752E5C0-1350-116D-4D3B-96104212EFF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B57758A-E231-D714-1E6D-42EB2A978AC4}"/>
              </a:ext>
            </a:extLst>
          </p:cNvPr>
          <p:cNvSpPr>
            <a:spLocks noGrp="1"/>
          </p:cNvSpPr>
          <p:nvPr>
            <p:ph type="body" idx="10"/>
          </p:nvPr>
        </p:nvSpPr>
        <p:spPr/>
        <p:txBody>
          <a:bodyPr/>
          <a:lstStyle/>
          <a:p>
            <a:endParaRPr lang="en-US"/>
          </a:p>
        </p:txBody>
      </p:sp>
      <p:sp>
        <p:nvSpPr>
          <p:cNvPr id="3" name="Copyright Placeholder">
            <a:extLst>
              <a:ext uri="{FF2B5EF4-FFF2-40B4-BE49-F238E27FC236}">
                <a16:creationId xmlns:a16="http://schemas.microsoft.com/office/drawing/2014/main" id="{20FD6673-78FB-17BF-5AC1-02538FBDB34A}"/>
              </a:ext>
            </a:extLst>
          </p:cNvP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solidFill>
                  <a:schemeClr val="bg1"/>
                </a:solidFill>
              </a:rPr>
              <a:t>PUBLIC</a:t>
            </a:r>
            <a:endParaRPr>
              <a:solidFill>
                <a:schemeClr val="bg1"/>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80DB9-F3B6-686E-64C2-01BC1461C524}"/>
              </a:ext>
            </a:extLst>
          </p:cNvPr>
          <p:cNvSpPr>
            <a:spLocks noGrp="1"/>
          </p:cNvSpPr>
          <p:nvPr>
            <p:ph type="body" sz="quarter" idx="10"/>
          </p:nvPr>
        </p:nvSpPr>
        <p:spPr/>
        <p:txBody>
          <a:bodyPr vert="horz" lIns="0" tIns="0" rIns="0" bIns="0" rtlCol="0" anchor="t">
            <a:noAutofit/>
          </a:bodyPr>
          <a:lstStyle/>
          <a:p>
            <a:pPr fontAlgn="base">
              <a:spcAft>
                <a:spcPct val="0"/>
              </a:spcAft>
              <a:defRPr/>
            </a:pPr>
            <a:r>
              <a:rPr lang="en-US" sz="1600" b="1"/>
              <a:t>Visit the new Learning zone! </a:t>
            </a:r>
            <a:r>
              <a:rPr lang="en-US" sz="1600"/>
              <a:t>Dive</a:t>
            </a:r>
            <a:r>
              <a:rPr lang="en-US" sz="1600" b="0" i="0" kern="1200">
                <a:latin typeface="+mn-lt"/>
                <a:ea typeface="+mn-ea"/>
                <a:cs typeface="+mn-cs"/>
              </a:rPr>
              <a:t> deeper into this year’s hottest topics with tailored learning to optimize your skills. Access free self-paced learning journeys, demos, and  trials, and get hands-on learning with use cases to upskill in the latest innovation areas.</a:t>
            </a:r>
            <a:endParaRPr lang="en-US" sz="1600" b="0" i="0" kern="1200">
              <a:latin typeface="+mn-lt"/>
            </a:endParaRPr>
          </a:p>
          <a:p>
            <a:pPr marL="0" marR="0" lvl="0" indent="0" algn="l" defTabSz="1088231" rtl="0" eaLnBrk="1" fontAlgn="base" latinLnBrk="0" hangingPunct="1">
              <a:lnSpc>
                <a:spcPct val="100000"/>
              </a:lnSpc>
              <a:spcBef>
                <a:spcPts val="3000"/>
              </a:spcBef>
              <a:spcAft>
                <a:spcPct val="0"/>
              </a:spcAft>
              <a:buClrTx/>
              <a:buSzPct val="80000"/>
              <a:buFont typeface="72 Brand" panose="02000000000000000000" pitchFamily="2" charset="0"/>
              <a:buChar char="​"/>
              <a:tabLst/>
              <a:defRPr/>
            </a:pPr>
            <a:r>
              <a:rPr lang="en-US" sz="1600" b="0" i="0" kern="1200">
                <a:latin typeface="+mj-lt"/>
                <a:ea typeface="+mn-ea"/>
                <a:cs typeface="+mn-cs"/>
              </a:rPr>
              <a:t>Explore learning offerings for each SAP TechEd track</a:t>
            </a:r>
            <a:endParaRPr lang="en-US" sz="1600" b="0" i="0" kern="1200">
              <a:latin typeface="+mj-lt"/>
            </a:endParaRPr>
          </a:p>
          <a:p>
            <a:pPr marL="174625" lvl="1" indent="-174625">
              <a:spcBef>
                <a:spcPts val="600"/>
              </a:spcBef>
              <a:buClr>
                <a:schemeClr val="tx1"/>
              </a:buClr>
            </a:pPr>
            <a:r>
              <a:rPr lang="en-US" sz="1600">
                <a:hlinkClick r:id="rId3"/>
              </a:rPr>
              <a:t>Digital Transformation with Cloud ERP</a:t>
            </a:r>
            <a:r>
              <a:rPr lang="en-US" sz="1600"/>
              <a:t> </a:t>
            </a:r>
          </a:p>
          <a:p>
            <a:pPr marL="174625" lvl="1" indent="-174625">
              <a:spcBef>
                <a:spcPts val="600"/>
              </a:spcBef>
              <a:buClr>
                <a:schemeClr val="tx1"/>
              </a:buClr>
            </a:pPr>
            <a:r>
              <a:rPr lang="en-US" sz="1600">
                <a:hlinkClick r:id="rId4"/>
              </a:rPr>
              <a:t>SAP Business Technology Platform</a:t>
            </a:r>
            <a:endParaRPr lang="en-US" sz="1600"/>
          </a:p>
          <a:p>
            <a:pPr marL="174625" lvl="1" indent="-174625">
              <a:spcBef>
                <a:spcPts val="600"/>
              </a:spcBef>
              <a:buClr>
                <a:schemeClr val="tx1"/>
              </a:buClr>
            </a:pPr>
            <a:r>
              <a:rPr lang="en-US" sz="1600">
                <a:hlinkClick r:id="rId5"/>
              </a:rPr>
              <a:t>Artificial Intelligence</a:t>
            </a:r>
            <a:endParaRPr lang="en-US" sz="1600">
              <a:hlinkClick r:id="rId4"/>
            </a:endParaRPr>
          </a:p>
          <a:p>
            <a:pPr marL="174625" lvl="1" indent="-174625">
              <a:spcBef>
                <a:spcPts val="600"/>
              </a:spcBef>
              <a:buClr>
                <a:schemeClr val="tx1"/>
              </a:buClr>
            </a:pPr>
            <a:r>
              <a:rPr lang="en-US" sz="1600">
                <a:hlinkClick r:id="rId6"/>
              </a:rPr>
              <a:t>Application Development and Automation</a:t>
            </a:r>
            <a:endParaRPr lang="en-US" sz="1600"/>
          </a:p>
          <a:p>
            <a:pPr marL="174625" lvl="1" indent="-174625">
              <a:spcBef>
                <a:spcPts val="600"/>
              </a:spcBef>
              <a:buClr>
                <a:schemeClr val="tx1"/>
              </a:buClr>
            </a:pPr>
            <a:r>
              <a:rPr lang="en-US" sz="1600">
                <a:hlinkClick r:id="rId7"/>
              </a:rPr>
              <a:t>Data and Analytics</a:t>
            </a:r>
            <a:endParaRPr lang="en-US" sz="1600"/>
          </a:p>
          <a:p>
            <a:pPr marL="174625" lvl="1" indent="-174625">
              <a:spcBef>
                <a:spcPts val="600"/>
              </a:spcBef>
              <a:buClr>
                <a:schemeClr val="tx1"/>
              </a:buClr>
            </a:pPr>
            <a:r>
              <a:rPr lang="en-US" sz="1600">
                <a:hlinkClick r:id="rId8"/>
              </a:rPr>
              <a:t>Integration</a:t>
            </a:r>
            <a:endParaRPr lang="en-US" sz="1600"/>
          </a:p>
          <a:p>
            <a:pPr marL="0" marR="0" lvl="0" indent="0" algn="l" defTabSz="914400" rtl="0" eaLnBrk="0" fontAlgn="base" latinLnBrk="0" hangingPunct="0">
              <a:lnSpc>
                <a:spcPct val="100000"/>
              </a:lnSpc>
              <a:spcBef>
                <a:spcPts val="3000"/>
              </a:spcBef>
              <a:spcAft>
                <a:spcPct val="0"/>
              </a:spcAft>
              <a:buClrTx/>
              <a:buSzTx/>
              <a:buFontTx/>
              <a:buNone/>
              <a:tabLst/>
              <a:defRPr/>
            </a:pPr>
            <a:r>
              <a:rPr lang="en-US" altLang="en-DE" sz="1600" b="0" i="0" kern="1200">
                <a:solidFill>
                  <a:schemeClr val="tx1"/>
                </a:solidFill>
                <a:latin typeface="+mj-lt"/>
                <a:ea typeface="+mn-ea"/>
                <a:cs typeface="+mn-cs"/>
              </a:rPr>
              <a:t>Benefit from a 25% discount on SAP Learning Hub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400" b="0" i="0" u="none" strike="noStrike" kern="1200" cap="none" normalizeH="0" baseline="0">
                <a:ln>
                  <a:noFill/>
                </a:ln>
                <a:effectLst/>
                <a:latin typeface="+mn-lt"/>
                <a:ea typeface="Calibri"/>
                <a:cs typeface="+mn-cs"/>
              </a:rPr>
              <a:t>Subscribe to our guided premium-learning offering, and get </a:t>
            </a:r>
            <a:br>
              <a:rPr lang="en-US" sz="1400" b="0" i="0" u="none" strike="noStrike" kern="1200" cap="none" normalizeH="0" baseline="0">
                <a:ln>
                  <a:noFill/>
                </a:ln>
                <a:effectLst/>
                <a:ea typeface="Calibri" panose="020F0502020204030204" pitchFamily="34" charset="0"/>
              </a:rPr>
            </a:br>
            <a:r>
              <a:rPr kumimoji="0" lang="en-US" sz="1400" b="0" i="0" u="none" strike="noStrike" kern="1200" cap="none" normalizeH="0" baseline="0">
                <a:ln>
                  <a:noFill/>
                </a:ln>
                <a:effectLst/>
                <a:latin typeface="+mn-lt"/>
                <a:ea typeface="Calibri"/>
                <a:cs typeface="+mn-cs"/>
              </a:rPr>
              <a:t>access to learning content and certification exam attempts, </a:t>
            </a:r>
            <a:br>
              <a:rPr lang="en-US" sz="1400" b="0" i="0" u="none" strike="noStrike" kern="1200" cap="none" normalizeH="0" baseline="0">
                <a:ln>
                  <a:noFill/>
                </a:ln>
                <a:effectLst/>
                <a:ea typeface="Calibri" panose="020F0502020204030204" pitchFamily="34" charset="0"/>
              </a:rPr>
            </a:br>
            <a:r>
              <a:rPr kumimoji="0" lang="en-US" sz="1400" b="0" i="0" u="none" strike="noStrike" kern="1200" cap="none" normalizeH="0" baseline="0">
                <a:ln>
                  <a:noFill/>
                </a:ln>
                <a:effectLst/>
                <a:latin typeface="+mn-lt"/>
                <a:ea typeface="Calibri"/>
                <a:cs typeface="+mn-cs"/>
              </a:rPr>
              <a:t>expert guidance in live digital sessions, and on-demand, </a:t>
            </a:r>
            <a:br>
              <a:rPr lang="en-US" sz="1400" b="0" i="0" u="none" strike="noStrike" kern="1200" cap="none" normalizeH="0" baseline="0">
                <a:ln>
                  <a:noFill/>
                </a:ln>
                <a:effectLst/>
                <a:ea typeface="Calibri" panose="020F0502020204030204" pitchFamily="34" charset="0"/>
              </a:rPr>
            </a:br>
            <a:r>
              <a:rPr kumimoji="0" lang="en-US" sz="1400" b="0" i="0" u="none" strike="noStrike" kern="1200" cap="none" normalizeH="0" baseline="0">
                <a:ln>
                  <a:noFill/>
                </a:ln>
                <a:effectLst/>
                <a:latin typeface="+mn-lt"/>
                <a:ea typeface="Calibri"/>
                <a:cs typeface="+mn-cs"/>
              </a:rPr>
              <a:t>hands-on practice systems.</a:t>
            </a:r>
            <a:endParaRPr lang="en-US" sz="1400" b="0" i="0" u="none" strike="noStrike" kern="1200" cap="none" normalizeH="0" baseline="0">
              <a:ln>
                <a:noFill/>
              </a:ln>
              <a:effectLst/>
              <a:latin typeface="+mn-lt"/>
              <a:ea typeface="Calibri"/>
            </a:endParaRPr>
          </a:p>
          <a:p>
            <a:pPr marL="0" marR="0" lvl="0" indent="0" algn="l" defTabSz="914400" rtl="0" eaLnBrk="0" fontAlgn="base" latinLnBrk="0" hangingPunct="0">
              <a:lnSpc>
                <a:spcPct val="100000"/>
              </a:lnSpc>
              <a:spcBef>
                <a:spcPts val="0"/>
              </a:spcBef>
              <a:spcAft>
                <a:spcPct val="0"/>
              </a:spcAft>
              <a:buClrTx/>
              <a:buSzTx/>
              <a:buFontTx/>
              <a:buNone/>
              <a:tabLst/>
              <a:defRPr/>
            </a:pPr>
            <a:r>
              <a:rPr lang="en-US" altLang="en-DE" sz="1400">
                <a:solidFill>
                  <a:srgbClr val="0070F2"/>
                </a:solidFill>
                <a:latin typeface="+mn-lt"/>
                <a:ea typeface="Calibri" panose="020F0502020204030204" pitchFamily="34" charset="0"/>
                <a:hlinkClick r:id="rId9"/>
              </a:rPr>
              <a:t>Learn more</a:t>
            </a:r>
            <a:endParaRPr lang="en-DE"/>
          </a:p>
        </p:txBody>
      </p:sp>
      <p:sp>
        <p:nvSpPr>
          <p:cNvPr id="3" name="Title 2">
            <a:extLst>
              <a:ext uri="{FF2B5EF4-FFF2-40B4-BE49-F238E27FC236}">
                <a16:creationId xmlns:a16="http://schemas.microsoft.com/office/drawing/2014/main" id="{7974B87E-15A5-0B97-DC34-12D052EEBF8B}"/>
              </a:ext>
            </a:extLst>
          </p:cNvPr>
          <p:cNvSpPr>
            <a:spLocks noGrp="1"/>
          </p:cNvSpPr>
          <p:nvPr>
            <p:ph type="title"/>
          </p:nvPr>
        </p:nvSpPr>
        <p:spPr>
          <a:xfrm>
            <a:off x="503869" y="504000"/>
            <a:ext cx="11183564" cy="369204"/>
          </a:xfrm>
        </p:spPr>
        <p:txBody>
          <a:bodyPr/>
          <a:lstStyle/>
          <a:p>
            <a:r>
              <a:rPr lang="en-GB" sz="2399" b="0" i="0" kern="1200" baseline="0">
                <a:solidFill>
                  <a:schemeClr val="tx1"/>
                </a:solidFill>
                <a:latin typeface="72 Brand Medium" panose="020B0504030603020204" pitchFamily="34" charset="0"/>
                <a:ea typeface="+mj-ea"/>
                <a:cs typeface="+mj-cs"/>
              </a:rPr>
              <a:t>Upskill for the future with </a:t>
            </a:r>
            <a:r>
              <a:rPr lang="en-GB" sz="2399" b="0" i="0" kern="1200" baseline="0">
                <a:solidFill>
                  <a:srgbClr val="002A86"/>
                </a:solidFill>
                <a:latin typeface="72 Brand Medium" panose="020B0504030603020204" pitchFamily="34" charset="0"/>
                <a:ea typeface="+mj-ea"/>
                <a:cs typeface="+mj-cs"/>
              </a:rPr>
              <a:t>SAP TechEd Virtual – Learning zone</a:t>
            </a:r>
            <a:endParaRPr lang="en-DE"/>
          </a:p>
        </p:txBody>
      </p:sp>
      <p:pic>
        <p:nvPicPr>
          <p:cNvPr id="4" name="Bild" descr="Bild">
            <a:extLst>
              <a:ext uri="{FF2B5EF4-FFF2-40B4-BE49-F238E27FC236}">
                <a16:creationId xmlns:a16="http://schemas.microsoft.com/office/drawing/2014/main" id="{F5F1F5ED-F24F-36AC-9363-257273226D45}"/>
              </a:ext>
            </a:extLst>
          </p:cNvPr>
          <p:cNvPicPr>
            <a:picLocks noChangeAspect="1"/>
          </p:cNvPicPr>
          <p:nvPr/>
        </p:nvPicPr>
        <p:blipFill>
          <a:blip r:embed="rId10">
            <a:duotone>
              <a:prstClr val="black"/>
              <a:schemeClr val="tx2">
                <a:tint val="45000"/>
                <a:satMod val="400000"/>
              </a:schemeClr>
            </a:duotone>
          </a:blip>
          <a:stretch>
            <a:fillRect/>
          </a:stretch>
        </p:blipFill>
        <p:spPr>
          <a:xfrm>
            <a:off x="10895048" y="5146540"/>
            <a:ext cx="905584" cy="905585"/>
          </a:xfrm>
          <a:prstGeom prst="rect">
            <a:avLst/>
          </a:prstGeom>
        </p:spPr>
      </p:pic>
      <p:sp>
        <p:nvSpPr>
          <p:cNvPr id="5" name="sap.com/teched">
            <a:extLst>
              <a:ext uri="{FF2B5EF4-FFF2-40B4-BE49-F238E27FC236}">
                <a16:creationId xmlns:a16="http://schemas.microsoft.com/office/drawing/2014/main" id="{68830F2B-64AF-FB51-9F6B-F016407501F4}"/>
              </a:ext>
            </a:extLst>
          </p:cNvPr>
          <p:cNvSpPr txBox="1"/>
          <p:nvPr/>
        </p:nvSpPr>
        <p:spPr>
          <a:xfrm>
            <a:off x="9777319" y="6082356"/>
            <a:ext cx="1949252"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912812">
              <a:spcBef>
                <a:spcPts val="400"/>
              </a:spcBef>
              <a:defRPr sz="1400">
                <a:solidFill>
                  <a:srgbClr val="160551"/>
                </a:solidFill>
                <a:uFill>
                  <a:solidFill>
                    <a:srgbClr val="0070F2"/>
                  </a:solidFill>
                </a:uFill>
                <a:hlinkClick r:id="" action="ppaction://noaction"/>
              </a:defRPr>
            </a:lvl1pPr>
          </a:lstStyle>
          <a:p>
            <a:pPr marL="0" marR="0" lvl="0" indent="0" algn="r" defTabSz="912812" rtl="0" eaLnBrk="1" fontAlgn="auto" latinLnBrk="0" hangingPunct="1">
              <a:lnSpc>
                <a:spcPct val="100000"/>
              </a:lnSpc>
              <a:spcBef>
                <a:spcPts val="400"/>
              </a:spcBef>
              <a:spcAft>
                <a:spcPts val="0"/>
              </a:spcAft>
              <a:buClrTx/>
              <a:buSzTx/>
              <a:buFontTx/>
              <a:buNone/>
              <a:tabLst/>
              <a:defRPr sz="2000" b="1">
                <a:uFillTx/>
              </a:defRPr>
            </a:pPr>
            <a:r>
              <a:rPr kumimoji="0" lang="en-US" sz="1400" b="0" i="0" u="none" strike="noStrike" kern="1200" cap="none" spc="0" normalizeH="0" baseline="0" noProof="0">
                <a:ln>
                  <a:noFill/>
                </a:ln>
                <a:solidFill>
                  <a:srgbClr val="160551"/>
                </a:solidFill>
                <a:effectLst/>
                <a:uLnTx/>
                <a:uFill>
                  <a:solidFill>
                    <a:srgbClr val="0070F2"/>
                  </a:solidFill>
                </a:uFill>
                <a:latin typeface="Arial"/>
                <a:ea typeface="+mn-ea"/>
                <a:cs typeface="+mn-cs"/>
                <a:hlinkClick r:id="rId9"/>
              </a:rPr>
              <a:t>learning.sap.com/teched</a:t>
            </a:r>
            <a:endParaRPr kumimoji="0" lang="de-DE" sz="1400" b="0" i="0" u="none" strike="noStrike" kern="1200" cap="none" spc="0" normalizeH="0" baseline="0" noProof="0">
              <a:ln>
                <a:noFill/>
              </a:ln>
              <a:solidFill>
                <a:srgbClr val="160551"/>
              </a:solidFill>
              <a:effectLst/>
              <a:uLnTx/>
              <a:uFill>
                <a:solidFill>
                  <a:srgbClr val="0070F2"/>
                </a:solidFill>
              </a:uFill>
              <a:latin typeface="Arial"/>
              <a:ea typeface="+mn-ea"/>
              <a:cs typeface="+mn-cs"/>
              <a:hlinkClick r:id="rId9"/>
            </a:endParaRPr>
          </a:p>
        </p:txBody>
      </p:sp>
      <p:sp>
        <p:nvSpPr>
          <p:cNvPr id="6" name="TextBox 5">
            <a:extLst>
              <a:ext uri="{FF2B5EF4-FFF2-40B4-BE49-F238E27FC236}">
                <a16:creationId xmlns:a16="http://schemas.microsoft.com/office/drawing/2014/main" id="{60B021EF-D85A-3543-5D87-6A4BF331F150}"/>
              </a:ext>
            </a:extLst>
          </p:cNvPr>
          <p:cNvSpPr txBox="1"/>
          <p:nvPr/>
        </p:nvSpPr>
        <p:spPr>
          <a:xfrm>
            <a:off x="0" y="0"/>
            <a:ext cx="3695700" cy="1077218"/>
          </a:xfrm>
          <a:prstGeom prst="rect">
            <a:avLst/>
          </a:prstGeom>
          <a:solidFill>
            <a:srgbClr val="EE3939"/>
          </a:solidFill>
        </p:spPr>
        <p:txBody>
          <a:bodyPr wrap="square">
            <a:spAutoFit/>
          </a:bodyPr>
          <a:lstStyle/>
          <a:p>
            <a:pPr marL="0" marR="0" lvl="0" indent="0" algn="l" defTabSz="932471" rtl="0" eaLnBrk="1" fontAlgn="auto" latinLnBrk="0" hangingPunct="1">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72"/>
                <a:ea typeface="72"/>
                <a:cs typeface="72"/>
                <a:sym typeface="72"/>
              </a:defRPr>
            </a:pPr>
            <a:r>
              <a:rPr kumimoji="0" lang="en-GB" sz="1600" b="0" i="0" u="none" strike="noStrike" kern="1200" cap="none" spc="0" normalizeH="0" baseline="0" noProof="0">
                <a:ln>
                  <a:noFill/>
                </a:ln>
                <a:gradFill flip="none" rotWithShape="1">
                  <a:gsLst>
                    <a:gs pos="0">
                      <a:srgbClr val="FFFFFF"/>
                    </a:gs>
                    <a:gs pos="100000">
                      <a:srgbClr val="FFFFFF"/>
                    </a:gs>
                  </a:gsLst>
                  <a:lin ang="5400000" scaled="0"/>
                </a:gradFill>
                <a:effectLst/>
                <a:uLnTx/>
                <a:uFillTx/>
                <a:latin typeface="72"/>
                <a:cs typeface="72"/>
                <a:sym typeface="72"/>
              </a:rPr>
              <a:t>Insert this </a:t>
            </a:r>
            <a:r>
              <a:rPr kumimoji="0" lang="en-GB" sz="1600" b="1" i="0" u="none" strike="noStrike" kern="1200" cap="none" spc="0" normalizeH="0" baseline="0" noProof="0">
                <a:ln>
                  <a:noFill/>
                </a:ln>
                <a:gradFill flip="none" rotWithShape="1">
                  <a:gsLst>
                    <a:gs pos="0">
                      <a:srgbClr val="FFFFFF"/>
                    </a:gs>
                    <a:gs pos="100000">
                      <a:srgbClr val="FFFFFF"/>
                    </a:gs>
                  </a:gsLst>
                  <a:lin ang="5400000" scaled="0"/>
                </a:gradFill>
                <a:effectLst/>
                <a:uLnTx/>
                <a:uFillTx/>
                <a:latin typeface="72"/>
                <a:cs typeface="72"/>
                <a:sym typeface="72"/>
              </a:rPr>
              <a:t>mandatory </a:t>
            </a:r>
            <a:r>
              <a:rPr kumimoji="0" lang="en-GB" sz="1600" b="0" i="0" u="none" strike="noStrike" kern="1200" cap="none" spc="0" normalizeH="0" baseline="0" noProof="0">
                <a:ln>
                  <a:noFill/>
                </a:ln>
                <a:gradFill flip="none" rotWithShape="1">
                  <a:gsLst>
                    <a:gs pos="0">
                      <a:srgbClr val="FFFFFF"/>
                    </a:gs>
                    <a:gs pos="100000">
                      <a:srgbClr val="FFFFFF"/>
                    </a:gs>
                  </a:gsLst>
                  <a:lin ang="5400000" scaled="0"/>
                </a:gradFill>
                <a:effectLst/>
                <a:uLnTx/>
                <a:uFillTx/>
                <a:latin typeface="72"/>
                <a:cs typeface="72"/>
                <a:sym typeface="72"/>
              </a:rPr>
              <a:t>slide into your presentation as it promotes the Learning Zone for SAP TechEd virtual</a:t>
            </a:r>
            <a:endParaRPr kumimoji="0" lang="en-GB" sz="1600" b="0" i="0" u="none" strike="noStrike" kern="1200" cap="none" spc="0" normalizeH="0" baseline="0" noProof="0">
              <a:ln>
                <a:noFill/>
              </a:ln>
              <a:solidFill>
                <a:srgbClr val="FFFFFF"/>
              </a:solidFill>
              <a:effectLst/>
              <a:uLnTx/>
              <a:uFillTx/>
              <a:latin typeface="72"/>
              <a:cs typeface="72"/>
              <a:sym typeface="72"/>
            </a:endParaRPr>
          </a:p>
          <a:p>
            <a:pPr marL="0" marR="0" lvl="0" indent="0" algn="l" defTabSz="932471" rtl="0" eaLnBrk="1" fontAlgn="auto" latinLnBrk="0" hangingPunct="1">
              <a:lnSpc>
                <a:spcPct val="100000"/>
              </a:lnSpc>
              <a:spcBef>
                <a:spcPts val="0"/>
              </a:spcBef>
              <a:spcAft>
                <a:spcPts val="0"/>
              </a:spcAft>
              <a:buClrTx/>
              <a:buSzTx/>
              <a:buFontTx/>
              <a:buNone/>
              <a:tabLst/>
              <a:defRPr sz="2000" b="1">
                <a:gradFill flip="none" rotWithShape="1">
                  <a:gsLst>
                    <a:gs pos="0">
                      <a:srgbClr val="FFFFFF"/>
                    </a:gs>
                    <a:gs pos="100000">
                      <a:srgbClr val="FFFFFF"/>
                    </a:gs>
                  </a:gsLst>
                  <a:lin ang="5400000" scaled="0"/>
                </a:gradFill>
                <a:latin typeface="72"/>
                <a:ea typeface="72"/>
                <a:cs typeface="72"/>
                <a:sym typeface="72"/>
              </a:defRPr>
            </a:pPr>
            <a:r>
              <a:rPr kumimoji="0" lang="en-GB" sz="1600" b="1" i="0" u="none" strike="noStrike" kern="1200" cap="none" spc="0" normalizeH="0" baseline="0" noProof="0">
                <a:ln>
                  <a:noFill/>
                </a:ln>
                <a:gradFill flip="none" rotWithShape="1">
                  <a:gsLst>
                    <a:gs pos="0">
                      <a:srgbClr val="FFFFFF"/>
                    </a:gs>
                    <a:gs pos="100000">
                      <a:srgbClr val="FFFFFF"/>
                    </a:gs>
                  </a:gsLst>
                  <a:lin ang="5400000" scaled="0"/>
                </a:gradFill>
                <a:effectLst/>
                <a:uLnTx/>
                <a:uFillTx/>
                <a:latin typeface="72"/>
                <a:cs typeface="72"/>
                <a:sym typeface="72"/>
              </a:rPr>
              <a:t>Talk track is available in the Notes</a:t>
            </a:r>
          </a:p>
        </p:txBody>
      </p:sp>
    </p:spTree>
    <p:extLst>
      <p:ext uri="{BB962C8B-B14F-4D97-AF65-F5344CB8AC3E}">
        <p14:creationId xmlns:p14="http://schemas.microsoft.com/office/powerpoint/2010/main" val="126172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Divider page"/>
          <p:cNvSpPr txBox="1">
            <a:spLocks noGrp="1"/>
          </p:cNvSpPr>
          <p:nvPr>
            <p:ph type="ctrTitle"/>
          </p:nvPr>
        </p:nvSpPr>
        <p:spPr>
          <a:xfrm>
            <a:off x="476929" y="1897352"/>
            <a:ext cx="6262769" cy="3048001"/>
          </a:xfrm>
          <a:prstGeom prst="rect">
            <a:avLst/>
          </a:prstGeom>
        </p:spPr>
        <p:txBody>
          <a:bodyPr/>
          <a:lstStyle/>
          <a:p>
            <a:r>
              <a:rPr lang="en-US" sz="4350">
                <a:latin typeface="72 Brand Medium"/>
              </a:rPr>
              <a:t>Divider Page</a:t>
            </a:r>
            <a:endParaRPr lang="en-US" sz="4350"/>
          </a:p>
        </p:txBody>
      </p:sp>
      <p:pic>
        <p:nvPicPr>
          <p:cNvPr id="473"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2091" y="1902950"/>
            <a:ext cx="1016001" cy="1016001"/>
          </a:xfrm>
          <a:prstGeom prst="rect">
            <a:avLst/>
          </a:prstGeom>
          <a:ln w="12700">
            <a:miter lim="400000"/>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E148506-E6D9-B9ED-8F99-D9867E0F227E}"/>
              </a:ext>
            </a:extLst>
          </p:cNvPr>
          <p:cNvSpPr>
            <a:spLocks noGrp="1"/>
          </p:cNvSpPr>
          <p:nvPr>
            <p:ph type="body" sz="quarter" idx="10"/>
          </p:nvPr>
        </p:nvSpPr>
        <p:spPr/>
        <p:txBody>
          <a:bodyPr/>
          <a:lstStyle/>
          <a:p>
            <a:r>
              <a:rPr lang="en-GB" dirty="0"/>
              <a:t>Reinhard Sudmeier</a:t>
            </a:r>
          </a:p>
          <a:p>
            <a:r>
              <a:rPr lang="en-US" dirty="0"/>
              <a:t>reinhard.sudmeier@sap.com</a:t>
            </a:r>
          </a:p>
        </p:txBody>
      </p:sp>
      <p:sp>
        <p:nvSpPr>
          <p:cNvPr id="15" name="Copyright Placeholder" descr="{&quot;templafy&quot;:{&quot;id&quot;:&quot;ba9fff8e-a26f-4604-9418-39eec7243848&quot;}}">
            <a:extLst>
              <a:ext uri="{FF2B5EF4-FFF2-40B4-BE49-F238E27FC236}">
                <a16:creationId xmlns:a16="http://schemas.microsoft.com/office/drawing/2014/main" id="{76EF6016-41CF-716C-8FDC-37B4A48F41BB}"/>
              </a:ext>
            </a:extLst>
          </p:cNvPr>
          <p:cNvSpPr txBox="1">
            <a:spLocks/>
          </p:cNvSpPr>
          <p:nvPr/>
        </p:nvSpPr>
        <p:spPr>
          <a:xfrm>
            <a:off x="503870" y="6536751"/>
            <a:ext cx="10152956"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latin typeface="72 Brand" panose="020B0504030603020204" pitchFamily="34" charset="0"/>
                <a:cs typeface="Arial" panose="020B0604020202020204" pitchFamily="34" charset="0"/>
              </a:rPr>
              <a:t>© </a:t>
            </a:r>
            <a:r>
              <a:rPr lang="en-GB" b="0" i="0" u="none" strike="noStrike">
                <a:solidFill>
                  <a:srgbClr val="212121"/>
                </a:solidFill>
                <a:effectLst/>
                <a:latin typeface="Calibri" panose="020F0502020204030204" pitchFamily="34" charset="0"/>
              </a:rPr>
              <a:t>2023 SAP SE or an SAP affiliate company. All rights reserved. See Legal Notice on</a:t>
            </a:r>
            <a:r>
              <a:rPr lang="en-GB" b="0" i="0" strike="noStrike">
                <a:effectLst/>
                <a:latin typeface="Calibri" panose="020F0502020204030204" pitchFamily="34" charset="0"/>
              </a:rPr>
              <a:t> </a:t>
            </a:r>
            <a:r>
              <a:rPr lang="en-GB" b="0" i="0">
                <a:effectLst/>
                <a:latin typeface="Calibri" panose="020F0502020204030204" pitchFamily="34" charset="0"/>
              </a:rPr>
              <a:t>www.sap.com/legal-notice</a:t>
            </a:r>
            <a:r>
              <a:rPr lang="en-GB" b="0" i="0" strike="noStrike">
                <a:effectLst/>
                <a:latin typeface="Calibri" panose="020F0502020204030204" pitchFamily="34" charset="0"/>
              </a:rPr>
              <a:t> for use terms</a:t>
            </a:r>
            <a:r>
              <a:rPr lang="en-GB" b="0" i="0" u="none" strike="noStrike">
                <a:solidFill>
                  <a:srgbClr val="212121"/>
                </a:solidFill>
                <a:effectLst/>
                <a:latin typeface="Calibri" panose="020F0502020204030204" pitchFamily="34" charset="0"/>
              </a:rPr>
              <a:t>, disclaimers, disclosures, or restrictions related to this material.</a:t>
            </a:r>
            <a:endParaRPr lang="en-US" sz="600">
              <a:latin typeface="72 Brand" panose="020B0504030603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D7EEF50-3CE7-4E87-65BF-9C72EA305D1D}"/>
              </a:ext>
              <a:ext uri="{C183D7F6-B498-43B3-948B-1728B52AA6E4}">
                <adec:decorative xmlns:adec="http://schemas.microsoft.com/office/drawing/2017/decorative" val="1"/>
              </a:ext>
            </a:extLst>
          </p:cNvPr>
          <p:cNvSpPr/>
          <p:nvPr/>
        </p:nvSpPr>
        <p:spPr bwMode="gray">
          <a:xfrm>
            <a:off x="10252710" y="6423660"/>
            <a:ext cx="1939290" cy="434340"/>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u="none" strike="noStrike" kern="0" cap="none" spc="0" normalizeH="0" baseline="0" noProof="0" err="1">
              <a:ln>
                <a:noFill/>
              </a:ln>
              <a:effectLst/>
              <a:uLnTx/>
              <a:uFillTx/>
              <a:latin typeface="72 Brand" panose="020B0504030603020204" pitchFamily="34" charset="0"/>
              <a:ea typeface="Arial Unicode MS" pitchFamily="34" charset="-128"/>
              <a:cs typeface="Arial Unicode MS" pitchFamily="34" charset="-128"/>
            </a:endParaRPr>
          </a:p>
        </p:txBody>
      </p:sp>
    </p:spTree>
    <p:custDataLst>
      <p:custData r:id="rId1"/>
      <p:custData r:id="rId2"/>
    </p:custDataLst>
    <p:extLst>
      <p:ext uri="{BB962C8B-B14F-4D97-AF65-F5344CB8AC3E}">
        <p14:creationId xmlns:p14="http://schemas.microsoft.com/office/powerpoint/2010/main" val="219094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3114" y="2214706"/>
            <a:ext cx="1016001" cy="1016001"/>
          </a:xfrm>
          <a:prstGeom prst="rect">
            <a:avLst/>
          </a:prstGeom>
          <a:ln w="12700">
            <a:miter lim="400000"/>
          </a:ln>
        </p:spPr>
      </p:pic>
      <p:pic>
        <p:nvPicPr>
          <p:cNvPr id="424"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3301" y="2211194"/>
            <a:ext cx="1016001" cy="1016001"/>
          </a:xfrm>
          <a:prstGeom prst="rect">
            <a:avLst/>
          </a:prstGeom>
          <a:ln w="12700">
            <a:miter lim="400000"/>
          </a:ln>
        </p:spPr>
      </p:pic>
      <p:pic>
        <p:nvPicPr>
          <p:cNvPr id="425" name="Bild" descr="Bil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6807" y="2211194"/>
            <a:ext cx="1016001" cy="1016001"/>
          </a:xfrm>
          <a:prstGeom prst="rect">
            <a:avLst/>
          </a:prstGeom>
          <a:ln w="12700">
            <a:miter lim="400000"/>
          </a:ln>
        </p:spPr>
      </p:pic>
      <p:pic>
        <p:nvPicPr>
          <p:cNvPr id="426"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5275" y="2209143"/>
            <a:ext cx="1016001" cy="1016001"/>
          </a:xfrm>
          <a:prstGeom prst="rect">
            <a:avLst/>
          </a:prstGeom>
          <a:ln w="12700">
            <a:miter lim="400000"/>
          </a:ln>
        </p:spPr>
      </p:pic>
      <p:pic>
        <p:nvPicPr>
          <p:cNvPr id="428" name="Bild" descr="Bil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6586" y="2211194"/>
            <a:ext cx="1016001" cy="1016001"/>
          </a:xfrm>
          <a:prstGeom prst="rect">
            <a:avLst/>
          </a:prstGeom>
          <a:ln w="12700">
            <a:miter lim="400000"/>
          </a:ln>
        </p:spPr>
      </p:pic>
      <p:pic>
        <p:nvPicPr>
          <p:cNvPr id="429" name="Bild" descr="Bil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43114" y="3584284"/>
            <a:ext cx="1016001" cy="1016001"/>
          </a:xfrm>
          <a:prstGeom prst="rect">
            <a:avLst/>
          </a:prstGeom>
          <a:ln w="12700">
            <a:miter lim="400000"/>
          </a:ln>
        </p:spPr>
      </p:pic>
      <p:pic>
        <p:nvPicPr>
          <p:cNvPr id="430" name="Bild" descr="Bild"/>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73301" y="3584284"/>
            <a:ext cx="1016001" cy="1016001"/>
          </a:xfrm>
          <a:prstGeom prst="rect">
            <a:avLst/>
          </a:prstGeom>
          <a:ln w="12700">
            <a:miter lim="400000"/>
          </a:ln>
        </p:spPr>
      </p:pic>
      <p:pic>
        <p:nvPicPr>
          <p:cNvPr id="431" name="Bild" descr="Bild"/>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16807" y="3584284"/>
            <a:ext cx="1016001" cy="1016001"/>
          </a:xfrm>
          <a:prstGeom prst="rect">
            <a:avLst/>
          </a:prstGeom>
          <a:ln w="12700">
            <a:miter lim="400000"/>
          </a:ln>
        </p:spPr>
      </p:pic>
      <p:pic>
        <p:nvPicPr>
          <p:cNvPr id="432" name="Bild" descr="Bild"/>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56099" y="3582233"/>
            <a:ext cx="1016001" cy="1016001"/>
          </a:xfrm>
          <a:prstGeom prst="rect">
            <a:avLst/>
          </a:prstGeom>
          <a:ln w="12700">
            <a:miter lim="400000"/>
          </a:ln>
        </p:spPr>
      </p:pic>
      <p:pic>
        <p:nvPicPr>
          <p:cNvPr id="433" name="Bild" descr="Bild"/>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5392" y="3596984"/>
            <a:ext cx="1016001" cy="1016001"/>
          </a:xfrm>
          <a:prstGeom prst="rect">
            <a:avLst/>
          </a:prstGeom>
          <a:ln w="12700">
            <a:miter lim="400000"/>
          </a:ln>
        </p:spPr>
      </p:pic>
      <p:pic>
        <p:nvPicPr>
          <p:cNvPr id="434" name="Bild" descr="Bild"/>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38898" y="3594933"/>
            <a:ext cx="1016001" cy="1016001"/>
          </a:xfrm>
          <a:prstGeom prst="rect">
            <a:avLst/>
          </a:prstGeom>
          <a:ln w="12700">
            <a:miter lim="400000"/>
          </a:ln>
        </p:spPr>
      </p:pic>
      <p:pic>
        <p:nvPicPr>
          <p:cNvPr id="435" name="Bild" descr="Bild"/>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43114" y="4941162"/>
            <a:ext cx="1016001" cy="1016001"/>
          </a:xfrm>
          <a:prstGeom prst="rect">
            <a:avLst/>
          </a:prstGeom>
          <a:ln w="12700">
            <a:miter lim="400000"/>
          </a:ln>
        </p:spPr>
      </p:pic>
      <p:pic>
        <p:nvPicPr>
          <p:cNvPr id="436" name="Bild" descr="Bild"/>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73301" y="4941162"/>
            <a:ext cx="1016001" cy="1016001"/>
          </a:xfrm>
          <a:prstGeom prst="rect">
            <a:avLst/>
          </a:prstGeom>
          <a:ln w="12700">
            <a:miter lim="400000"/>
          </a:ln>
        </p:spPr>
      </p:pic>
      <p:pic>
        <p:nvPicPr>
          <p:cNvPr id="437" name="Bild" descr="Bild"/>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14700" y="4941162"/>
            <a:ext cx="1016001" cy="1016001"/>
          </a:xfrm>
          <a:prstGeom prst="rect">
            <a:avLst/>
          </a:prstGeom>
          <a:ln w="12700">
            <a:miter lim="400000"/>
          </a:ln>
        </p:spPr>
      </p:pic>
      <p:pic>
        <p:nvPicPr>
          <p:cNvPr id="438" name="Bild" descr="Bild"/>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256099" y="4941162"/>
            <a:ext cx="1016001" cy="1016001"/>
          </a:xfrm>
          <a:prstGeom prst="rect">
            <a:avLst/>
          </a:prstGeom>
          <a:ln w="12700">
            <a:miter lim="400000"/>
          </a:ln>
        </p:spPr>
      </p:pic>
      <p:pic>
        <p:nvPicPr>
          <p:cNvPr id="439" name="Bild" descr="Bild"/>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595392" y="4941162"/>
            <a:ext cx="1016001" cy="1016001"/>
          </a:xfrm>
          <a:prstGeom prst="rect">
            <a:avLst/>
          </a:prstGeom>
          <a:ln w="12700">
            <a:miter lim="400000"/>
          </a:ln>
        </p:spPr>
      </p:pic>
      <p:pic>
        <p:nvPicPr>
          <p:cNvPr id="440" name="Bild" descr="Bild"/>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936586" y="4966562"/>
            <a:ext cx="1016001" cy="1016001"/>
          </a:xfrm>
          <a:prstGeom prst="rect">
            <a:avLst/>
          </a:prstGeom>
          <a:ln w="12700">
            <a:miter lim="400000"/>
          </a:ln>
        </p:spPr>
      </p:pic>
      <p:pic>
        <p:nvPicPr>
          <p:cNvPr id="2" name="Picture 1">
            <a:extLst>
              <a:ext uri="{FF2B5EF4-FFF2-40B4-BE49-F238E27FC236}">
                <a16:creationId xmlns:a16="http://schemas.microsoft.com/office/drawing/2014/main" id="{224F76C8-6E36-29FA-3C8C-D3A3D09FDC30}"/>
              </a:ext>
            </a:extLst>
          </p:cNvPr>
          <p:cNvPicPr>
            <a:picLocks noChangeAspect="1"/>
          </p:cNvPicPr>
          <p:nvPr/>
        </p:nvPicPr>
        <p:blipFill>
          <a:blip r:embed="rId19"/>
          <a:stretch>
            <a:fillRect/>
          </a:stretch>
        </p:blipFill>
        <p:spPr>
          <a:xfrm>
            <a:off x="7585462" y="2212131"/>
            <a:ext cx="1016001" cy="10160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6122" y="2212885"/>
            <a:ext cx="1016001" cy="1016001"/>
          </a:xfrm>
          <a:prstGeom prst="rect">
            <a:avLst/>
          </a:prstGeom>
          <a:ln w="12700">
            <a:miter lim="400000"/>
          </a:ln>
        </p:spPr>
      </p:pic>
      <p:pic>
        <p:nvPicPr>
          <p:cNvPr id="444"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5699" y="2212885"/>
            <a:ext cx="1016001" cy="1016001"/>
          </a:xfrm>
          <a:prstGeom prst="rect">
            <a:avLst/>
          </a:prstGeom>
          <a:ln w="12700">
            <a:miter lim="400000"/>
          </a:ln>
        </p:spPr>
      </p:pic>
      <p:pic>
        <p:nvPicPr>
          <p:cNvPr id="445" name="Bild" descr="Bil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5276" y="2212885"/>
            <a:ext cx="1016001" cy="1016001"/>
          </a:xfrm>
          <a:prstGeom prst="rect">
            <a:avLst/>
          </a:prstGeom>
          <a:ln w="12700">
            <a:miter lim="400000"/>
          </a:ln>
        </p:spPr>
      </p:pic>
      <p:pic>
        <p:nvPicPr>
          <p:cNvPr id="446"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4853" y="2212885"/>
            <a:ext cx="1016001" cy="1016001"/>
          </a:xfrm>
          <a:prstGeom prst="rect">
            <a:avLst/>
          </a:prstGeom>
          <a:ln w="12700">
            <a:miter lim="400000"/>
          </a:ln>
        </p:spPr>
      </p:pic>
      <p:pic>
        <p:nvPicPr>
          <p:cNvPr id="448" name="Bild" descr="Bil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4008" y="2212885"/>
            <a:ext cx="1016001" cy="1016001"/>
          </a:xfrm>
          <a:prstGeom prst="rect">
            <a:avLst/>
          </a:prstGeom>
          <a:ln w="12700">
            <a:miter lim="400000"/>
          </a:ln>
        </p:spPr>
      </p:pic>
      <p:pic>
        <p:nvPicPr>
          <p:cNvPr id="449" name="Bild" descr="Bil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6122" y="3579981"/>
            <a:ext cx="1016001" cy="1016001"/>
          </a:xfrm>
          <a:prstGeom prst="rect">
            <a:avLst/>
          </a:prstGeom>
          <a:ln w="12700">
            <a:miter lim="400000"/>
          </a:ln>
        </p:spPr>
      </p:pic>
      <p:pic>
        <p:nvPicPr>
          <p:cNvPr id="450" name="Bild" descr="Bild"/>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75699" y="3579981"/>
            <a:ext cx="1016001" cy="1016001"/>
          </a:xfrm>
          <a:prstGeom prst="rect">
            <a:avLst/>
          </a:prstGeom>
          <a:ln w="12700">
            <a:miter lim="400000"/>
          </a:ln>
        </p:spPr>
      </p:pic>
      <p:pic>
        <p:nvPicPr>
          <p:cNvPr id="451" name="Bild" descr="Bild"/>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18211" y="3579981"/>
            <a:ext cx="1016001" cy="1016001"/>
          </a:xfrm>
          <a:prstGeom prst="rect">
            <a:avLst/>
          </a:prstGeom>
          <a:ln w="12700">
            <a:miter lim="400000"/>
          </a:ln>
        </p:spPr>
      </p:pic>
      <p:pic>
        <p:nvPicPr>
          <p:cNvPr id="452" name="Bild" descr="Bild"/>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54853" y="3579981"/>
            <a:ext cx="1016001" cy="1016001"/>
          </a:xfrm>
          <a:prstGeom prst="rect">
            <a:avLst/>
          </a:prstGeom>
          <a:ln w="12700">
            <a:miter lim="400000"/>
          </a:ln>
        </p:spPr>
      </p:pic>
      <p:pic>
        <p:nvPicPr>
          <p:cNvPr id="453" name="Bild" descr="Bild"/>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7365" y="3594933"/>
            <a:ext cx="1016001" cy="1016001"/>
          </a:xfrm>
          <a:prstGeom prst="rect">
            <a:avLst/>
          </a:prstGeom>
          <a:ln w="12700">
            <a:miter lim="400000"/>
          </a:ln>
        </p:spPr>
      </p:pic>
      <p:pic>
        <p:nvPicPr>
          <p:cNvPr id="454" name="Bild" descr="Bild"/>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39878" y="3594933"/>
            <a:ext cx="1016001" cy="1016001"/>
          </a:xfrm>
          <a:prstGeom prst="rect">
            <a:avLst/>
          </a:prstGeom>
          <a:ln w="12700">
            <a:miter lim="400000"/>
          </a:ln>
        </p:spPr>
      </p:pic>
      <p:pic>
        <p:nvPicPr>
          <p:cNvPr id="455" name="Bild" descr="Bild"/>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36122" y="4947079"/>
            <a:ext cx="1016001" cy="1016001"/>
          </a:xfrm>
          <a:prstGeom prst="rect">
            <a:avLst/>
          </a:prstGeom>
          <a:ln w="12700">
            <a:miter lim="400000"/>
          </a:ln>
        </p:spPr>
      </p:pic>
      <p:pic>
        <p:nvPicPr>
          <p:cNvPr id="456" name="Bild" descr="Bild"/>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75699" y="4947079"/>
            <a:ext cx="1016001" cy="1016001"/>
          </a:xfrm>
          <a:prstGeom prst="rect">
            <a:avLst/>
          </a:prstGeom>
          <a:ln w="12700">
            <a:miter lim="400000"/>
          </a:ln>
        </p:spPr>
      </p:pic>
      <p:pic>
        <p:nvPicPr>
          <p:cNvPr id="457" name="Bild" descr="Bild"/>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18211" y="4947079"/>
            <a:ext cx="1016001" cy="1016001"/>
          </a:xfrm>
          <a:prstGeom prst="rect">
            <a:avLst/>
          </a:prstGeom>
          <a:ln w="12700">
            <a:miter lim="400000"/>
          </a:ln>
        </p:spPr>
      </p:pic>
      <p:pic>
        <p:nvPicPr>
          <p:cNvPr id="458" name="Bild" descr="Bild"/>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254853" y="4947079"/>
            <a:ext cx="1016001" cy="1016001"/>
          </a:xfrm>
          <a:prstGeom prst="rect">
            <a:avLst/>
          </a:prstGeom>
          <a:ln w="12700">
            <a:miter lim="400000"/>
          </a:ln>
        </p:spPr>
      </p:pic>
      <p:pic>
        <p:nvPicPr>
          <p:cNvPr id="459" name="Bild" descr="Bild"/>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597365" y="4947079"/>
            <a:ext cx="1016001" cy="1016001"/>
          </a:xfrm>
          <a:prstGeom prst="rect">
            <a:avLst/>
          </a:prstGeom>
          <a:ln w="12700">
            <a:miter lim="400000"/>
          </a:ln>
        </p:spPr>
      </p:pic>
      <p:pic>
        <p:nvPicPr>
          <p:cNvPr id="460" name="Bild" descr="Bild"/>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939878" y="4976982"/>
            <a:ext cx="1016001" cy="1016001"/>
          </a:xfrm>
          <a:prstGeom prst="rect">
            <a:avLst/>
          </a:prstGeom>
          <a:ln w="12700">
            <a:miter lim="400000"/>
          </a:ln>
        </p:spPr>
      </p:pic>
      <p:pic>
        <p:nvPicPr>
          <p:cNvPr id="6" name="Picture 5">
            <a:extLst>
              <a:ext uri="{FF2B5EF4-FFF2-40B4-BE49-F238E27FC236}">
                <a16:creationId xmlns:a16="http://schemas.microsoft.com/office/drawing/2014/main" id="{929993CA-0555-D514-301D-1241E4797D2C}"/>
              </a:ext>
            </a:extLst>
          </p:cNvPr>
          <p:cNvPicPr>
            <a:picLocks noChangeAspect="1"/>
          </p:cNvPicPr>
          <p:nvPr/>
        </p:nvPicPr>
        <p:blipFill>
          <a:blip r:embed="rId19"/>
          <a:stretch>
            <a:fillRect/>
          </a:stretch>
        </p:blipFill>
        <p:spPr>
          <a:xfrm>
            <a:off x="7597365" y="2212885"/>
            <a:ext cx="1015999" cy="10159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4BC808-C92E-1BD8-791A-4FA8F50F40F9}"/>
              </a:ext>
            </a:extLst>
          </p:cNvPr>
          <p:cNvSpPr/>
          <p:nvPr/>
        </p:nvSpPr>
        <p:spPr bwMode="gray">
          <a:xfrm>
            <a:off x="0" y="2041451"/>
            <a:ext cx="12192000" cy="4816549"/>
          </a:xfrm>
          <a:prstGeom prst="rect">
            <a:avLst/>
          </a:prstGeom>
          <a:solidFill>
            <a:srgbClr val="EBF8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462" name="Bild"/>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08648" y="2371731"/>
            <a:ext cx="6406365" cy="4324174"/>
          </a:xfrm>
          <a:prstGeom prst="rect">
            <a:avLst/>
          </a:prstGeom>
          <a:ln w="12700">
            <a:miter lim="400000"/>
          </a:ln>
        </p:spPr>
      </p:pic>
      <p:pic>
        <p:nvPicPr>
          <p:cNvPr id="463"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1092" y="2371731"/>
            <a:ext cx="2029474" cy="2029474"/>
          </a:xfrm>
          <a:prstGeom prst="rect">
            <a:avLst/>
          </a:prstGeom>
          <a:ln w="12700">
            <a:miter lim="400000"/>
          </a:ln>
        </p:spPr>
      </p:pic>
      <p:pic>
        <p:nvPicPr>
          <p:cNvPr id="465" name="Bild"/>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27913" y="2873223"/>
            <a:ext cx="5500846" cy="3820214"/>
          </a:xfrm>
          <a:prstGeom prst="rect">
            <a:avLst/>
          </a:prstGeom>
          <a:ln w="12700">
            <a:miter lim="400000"/>
          </a:ln>
        </p:spPr>
      </p:pic>
      <p:pic>
        <p:nvPicPr>
          <p:cNvPr id="7" name="Picture 6">
            <a:extLst>
              <a:ext uri="{FF2B5EF4-FFF2-40B4-BE49-F238E27FC236}">
                <a16:creationId xmlns:a16="http://schemas.microsoft.com/office/drawing/2014/main" id="{A516C011-2196-A6E0-6FB5-D5EDC9E2912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83156" y="4621631"/>
            <a:ext cx="3103581" cy="20718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extLst>
              <a:ext uri="{FF2B5EF4-FFF2-40B4-BE49-F238E27FC236}">
                <a16:creationId xmlns:a16="http://schemas.microsoft.com/office/drawing/2014/main" id="{49425F82-7C17-56C5-723C-2A1841B235BB}"/>
              </a:ext>
            </a:extLst>
          </p:cNvPr>
          <p:cNvSpPr/>
          <p:nvPr/>
        </p:nvSpPr>
        <p:spPr>
          <a:xfrm>
            <a:off x="0" y="2349285"/>
            <a:ext cx="6092390" cy="4517998"/>
          </a:xfrm>
          <a:prstGeom prst="rect">
            <a:avLst/>
          </a:prstGeom>
          <a:solidFill>
            <a:srgbClr val="EBF8FF"/>
          </a:solidFill>
          <a:ln w="12700">
            <a:miter lim="400000"/>
          </a:ln>
        </p:spPr>
        <p:txBody>
          <a:bodyPr lIns="72000" tIns="72000" rIns="72000" bIns="72000" anchor="ctr"/>
          <a:lstStyle/>
          <a:p>
            <a:pPr>
              <a:spcBef>
                <a:spcPts val="0"/>
              </a:spcBef>
              <a:defRPr sz="2100">
                <a:solidFill>
                  <a:srgbClr val="000000"/>
                </a:solidFill>
              </a:defRPr>
            </a:pPr>
            <a:endParaRPr/>
          </a:p>
        </p:txBody>
      </p:sp>
      <p:sp>
        <p:nvSpPr>
          <p:cNvPr id="540" name="Rechteck"/>
          <p:cNvSpPr/>
          <p:nvPr/>
        </p:nvSpPr>
        <p:spPr>
          <a:xfrm>
            <a:off x="6092390" y="2349285"/>
            <a:ext cx="6093635" cy="4517998"/>
          </a:xfrm>
          <a:prstGeom prst="rect">
            <a:avLst/>
          </a:prstGeom>
          <a:solidFill>
            <a:srgbClr val="041347"/>
          </a:solidFill>
          <a:ln w="12700">
            <a:miter lim="400000"/>
          </a:ln>
        </p:spPr>
        <p:txBody>
          <a:bodyPr lIns="72000" tIns="72000" rIns="72000" bIns="72000" anchor="ctr"/>
          <a:lstStyle/>
          <a:p>
            <a:pPr>
              <a:spcBef>
                <a:spcPts val="0"/>
              </a:spcBef>
              <a:defRPr sz="2100">
                <a:solidFill>
                  <a:srgbClr val="000000"/>
                </a:solidFill>
              </a:defRPr>
            </a:pPr>
            <a:endParaRPr/>
          </a:p>
        </p:txBody>
      </p:sp>
      <p:pic>
        <p:nvPicPr>
          <p:cNvPr id="542" name="Bild" descr="Bil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9771" y="3078045"/>
            <a:ext cx="2764469" cy="381001"/>
          </a:xfrm>
          <a:prstGeom prst="rect">
            <a:avLst/>
          </a:prstGeom>
          <a:ln w="12700">
            <a:miter lim="400000"/>
          </a:ln>
        </p:spPr>
      </p:pic>
      <p:pic>
        <p:nvPicPr>
          <p:cNvPr id="543"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9771" y="3971204"/>
            <a:ext cx="2764469" cy="381001"/>
          </a:xfrm>
          <a:prstGeom prst="rect">
            <a:avLst/>
          </a:prstGeom>
          <a:ln w="12700">
            <a:miter lim="400000"/>
          </a:ln>
        </p:spPr>
      </p:pic>
      <p:pic>
        <p:nvPicPr>
          <p:cNvPr id="544" name="Bild" descr="Bil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9771" y="4864363"/>
            <a:ext cx="2764469" cy="381001"/>
          </a:xfrm>
          <a:prstGeom prst="rect">
            <a:avLst/>
          </a:prstGeom>
          <a:ln w="12700">
            <a:miter lim="400000"/>
          </a:ln>
        </p:spPr>
      </p:pic>
      <p:pic>
        <p:nvPicPr>
          <p:cNvPr id="545" name="Bild" descr="Bil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39771" y="5757522"/>
            <a:ext cx="2764469" cy="381001"/>
          </a:xfrm>
          <a:prstGeom prst="rect">
            <a:avLst/>
          </a:prstGeom>
          <a:ln w="12700">
            <a:miter lim="400000"/>
          </a:ln>
        </p:spPr>
      </p:pic>
      <p:pic>
        <p:nvPicPr>
          <p:cNvPr id="546" name="Bild" descr="Bil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17469" y="3078045"/>
            <a:ext cx="2764469" cy="381001"/>
          </a:xfrm>
          <a:prstGeom prst="rect">
            <a:avLst/>
          </a:prstGeom>
          <a:ln w="12700">
            <a:miter lim="400000"/>
          </a:ln>
        </p:spPr>
      </p:pic>
      <p:pic>
        <p:nvPicPr>
          <p:cNvPr id="547" name="Bild" descr="Bild"/>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17469" y="3971204"/>
            <a:ext cx="2764469" cy="381001"/>
          </a:xfrm>
          <a:prstGeom prst="rect">
            <a:avLst/>
          </a:prstGeom>
          <a:ln w="12700">
            <a:miter lim="400000"/>
          </a:ln>
        </p:spPr>
      </p:pic>
      <p:pic>
        <p:nvPicPr>
          <p:cNvPr id="548" name="Bild" descr="Bild"/>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17469" y="4864363"/>
            <a:ext cx="2764469" cy="381001"/>
          </a:xfrm>
          <a:prstGeom prst="rect">
            <a:avLst/>
          </a:prstGeom>
          <a:ln w="12700">
            <a:miter lim="400000"/>
          </a:ln>
        </p:spPr>
      </p:pic>
      <p:pic>
        <p:nvPicPr>
          <p:cNvPr id="549" name="Bild" descr="Bild"/>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7469" y="5757522"/>
            <a:ext cx="2764469" cy="381001"/>
          </a:xfrm>
          <a:prstGeom prst="rect">
            <a:avLst/>
          </a:prstGeom>
          <a:ln w="12700">
            <a:miter lim="400000"/>
          </a:ln>
        </p:spPr>
      </p:pic>
      <p:sp>
        <p:nvSpPr>
          <p:cNvPr id="3" name="Copyright Placeholder">
            <a:extLst>
              <a:ext uri="{FF2B5EF4-FFF2-40B4-BE49-F238E27FC236}">
                <a16:creationId xmlns:a16="http://schemas.microsoft.com/office/drawing/2014/main" id="{1C7316DF-8400-75F2-9D10-749DB6DB1B14}"/>
              </a:ext>
            </a:extLst>
          </p:cNvPr>
          <p:cNvSpPr txBox="1"/>
          <p:nvPr/>
        </p:nvSpPr>
        <p:spPr>
          <a:xfrm>
            <a:off x="504000" y="6559833"/>
            <a:ext cx="10155602"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088557">
              <a:spcBef>
                <a:spcPts val="1800"/>
              </a:spcBef>
              <a:defRPr sz="600"/>
            </a:lvl1pPr>
          </a:lstStyle>
          <a:p>
            <a:r>
              <a:rPr lang="de-DE"/>
              <a:t>PUBLIC</a:t>
            </a:r>
            <a:endParaRPr/>
          </a:p>
        </p:txBody>
      </p:sp>
      <p:sp>
        <p:nvSpPr>
          <p:cNvPr id="4" name="Slide number">
            <a:extLst>
              <a:ext uri="{FF2B5EF4-FFF2-40B4-BE49-F238E27FC236}">
                <a16:creationId xmlns:a16="http://schemas.microsoft.com/office/drawing/2014/main" id="{C3DC0E33-9BEA-1BE5-1019-B7402501D480}"/>
              </a:ext>
            </a:extLst>
          </p:cNvPr>
          <p:cNvSpPr txBox="1"/>
          <p:nvPr/>
        </p:nvSpPr>
        <p:spPr bwMode="black">
          <a:xfrm>
            <a:off x="11559193" y="6536752"/>
            <a:ext cx="12824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solidFill>
                  <a:schemeClr val="bg1"/>
                </a:solidFill>
                <a:latin typeface="+mn-lt"/>
              </a:rPr>
              <a:pPr marL="0" lvl="0" indent="0" algn="r">
                <a:buNone/>
              </a:pPr>
              <a:t>34</a:t>
            </a:fld>
            <a:endParaRPr lang="en-US" sz="900" b="0" i="0" noProof="0">
              <a:solidFill>
                <a:schemeClr val="bg1"/>
              </a:solidFill>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Bild" descr="Bild"/>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523461" y="1634792"/>
            <a:ext cx="2193061" cy="1109209"/>
          </a:xfrm>
          <a:prstGeom prst="rect">
            <a:avLst/>
          </a:prstGeom>
          <a:ln w="12700">
            <a:miter lim="400000"/>
          </a:ln>
        </p:spPr>
      </p:pic>
      <p:pic>
        <p:nvPicPr>
          <p:cNvPr id="552" name="Bild" descr="Bild"/>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485128" y="1634792"/>
            <a:ext cx="741911" cy="1179705"/>
          </a:xfrm>
          <a:prstGeom prst="rect">
            <a:avLst/>
          </a:prstGeom>
          <a:ln w="12700">
            <a:miter lim="400000"/>
          </a:ln>
        </p:spPr>
      </p:pic>
      <p:pic>
        <p:nvPicPr>
          <p:cNvPr id="553" name="Bild" descr="Bild"/>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485551" y="4128152"/>
            <a:ext cx="758978" cy="1256948"/>
          </a:xfrm>
          <a:prstGeom prst="rect">
            <a:avLst/>
          </a:prstGeom>
          <a:ln w="12700">
            <a:miter lim="400000"/>
          </a:ln>
        </p:spPr>
      </p:pic>
      <p:sp>
        <p:nvSpPr>
          <p:cNvPr id="554" name="Blue 7…"/>
          <p:cNvSpPr txBox="1"/>
          <p:nvPr/>
        </p:nvSpPr>
        <p:spPr>
          <a:xfrm>
            <a:off x="4289846" y="2810638"/>
            <a:ext cx="1112244" cy="7062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Blue 7</a:t>
            </a:r>
          </a:p>
          <a:p>
            <a:pPr defTabSz="1089025">
              <a:spcBef>
                <a:spcPts val="0"/>
              </a:spcBef>
              <a:defRPr sz="1200">
                <a:solidFill>
                  <a:srgbClr val="000000"/>
                </a:solidFill>
              </a:defRPr>
            </a:pPr>
            <a:r>
              <a:rPr b="1"/>
              <a:t>RGB</a:t>
            </a:r>
            <a:r>
              <a:t>  0|112|242</a:t>
            </a:r>
          </a:p>
          <a:p>
            <a:pPr defTabSz="1089025">
              <a:spcBef>
                <a:spcPts val="0"/>
              </a:spcBef>
              <a:defRPr sz="1200">
                <a:solidFill>
                  <a:srgbClr val="000000"/>
                </a:solidFill>
              </a:defRPr>
            </a:pPr>
            <a:r>
              <a:rPr b="1"/>
              <a:t>Hex</a:t>
            </a:r>
            <a:r>
              <a:t> #0070f2</a:t>
            </a:r>
          </a:p>
          <a:p>
            <a:pPr defTabSz="1089025">
              <a:spcBef>
                <a:spcPts val="0"/>
              </a:spcBef>
              <a:defRPr sz="1200">
                <a:solidFill>
                  <a:srgbClr val="000000"/>
                </a:solidFill>
              </a:defRPr>
            </a:pPr>
            <a:r>
              <a:rPr b="1"/>
              <a:t>CMYK</a:t>
            </a:r>
            <a:r>
              <a:t> 87|32|0|0</a:t>
            </a:r>
          </a:p>
        </p:txBody>
      </p:sp>
      <p:sp>
        <p:nvSpPr>
          <p:cNvPr id="555" name="Blue 10…"/>
          <p:cNvSpPr txBox="1"/>
          <p:nvPr/>
        </p:nvSpPr>
        <p:spPr>
          <a:xfrm>
            <a:off x="5887487" y="2810638"/>
            <a:ext cx="1280791" cy="7062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Blue 10</a:t>
            </a:r>
          </a:p>
          <a:p>
            <a:pPr defTabSz="1089025">
              <a:spcBef>
                <a:spcPts val="0"/>
              </a:spcBef>
              <a:defRPr sz="1200" b="1">
                <a:solidFill>
                  <a:srgbClr val="000000"/>
                </a:solidFill>
              </a:defRPr>
            </a:pPr>
            <a:r>
              <a:t>RGB</a:t>
            </a:r>
            <a:r>
              <a:rPr b="0"/>
              <a:t> 0|42|134</a:t>
            </a:r>
          </a:p>
          <a:p>
            <a:pPr defTabSz="1089025">
              <a:spcBef>
                <a:spcPts val="0"/>
              </a:spcBef>
              <a:defRPr sz="1200" b="1">
                <a:solidFill>
                  <a:srgbClr val="000000"/>
                </a:solidFill>
              </a:defRPr>
            </a:pPr>
            <a:r>
              <a:t>Hex </a:t>
            </a:r>
            <a:r>
              <a:rPr b="0"/>
              <a:t>#002a86</a:t>
            </a:r>
          </a:p>
          <a:p>
            <a:pPr defTabSz="1089025">
              <a:spcBef>
                <a:spcPts val="0"/>
              </a:spcBef>
              <a:defRPr sz="1200" b="1">
                <a:solidFill>
                  <a:srgbClr val="000000"/>
                </a:solidFill>
              </a:defRPr>
            </a:pPr>
            <a:r>
              <a:t>CMYK </a:t>
            </a:r>
            <a:r>
              <a:rPr b="0"/>
              <a:t>100|82|2|16</a:t>
            </a:r>
          </a:p>
        </p:txBody>
      </p:sp>
      <p:sp>
        <p:nvSpPr>
          <p:cNvPr id="556" name="Teal 4…"/>
          <p:cNvSpPr txBox="1"/>
          <p:nvPr/>
        </p:nvSpPr>
        <p:spPr>
          <a:xfrm>
            <a:off x="8235264" y="2810638"/>
            <a:ext cx="1118568" cy="7062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Teal 4</a:t>
            </a:r>
          </a:p>
          <a:p>
            <a:pPr defTabSz="1089025">
              <a:spcBef>
                <a:spcPts val="0"/>
              </a:spcBef>
              <a:defRPr sz="1200" b="1">
                <a:solidFill>
                  <a:srgbClr val="000000"/>
                </a:solidFill>
              </a:defRPr>
            </a:pPr>
            <a:r>
              <a:t>RGB </a:t>
            </a:r>
            <a:r>
              <a:rPr b="0"/>
              <a:t>44|224|191</a:t>
            </a:r>
          </a:p>
          <a:p>
            <a:pPr defTabSz="1089025">
              <a:spcBef>
                <a:spcPts val="0"/>
              </a:spcBef>
              <a:defRPr sz="1200" b="1">
                <a:solidFill>
                  <a:srgbClr val="000000"/>
                </a:solidFill>
              </a:defRPr>
            </a:pPr>
            <a:r>
              <a:t>Hex </a:t>
            </a:r>
            <a:r>
              <a:rPr b="0"/>
              <a:t>#2ce0bf</a:t>
            </a:r>
          </a:p>
          <a:p>
            <a:pPr defTabSz="1089025">
              <a:spcBef>
                <a:spcPts val="0"/>
              </a:spcBef>
              <a:defRPr sz="1200" b="1">
                <a:solidFill>
                  <a:srgbClr val="000000"/>
                </a:solidFill>
              </a:defRPr>
            </a:pPr>
            <a:r>
              <a:t>CMYK</a:t>
            </a:r>
            <a:r>
              <a:rPr b="0"/>
              <a:t> 59|0|30|0</a:t>
            </a:r>
          </a:p>
        </p:txBody>
      </p:sp>
      <p:sp>
        <p:nvSpPr>
          <p:cNvPr id="557" name="Pink 4…"/>
          <p:cNvSpPr txBox="1"/>
          <p:nvPr/>
        </p:nvSpPr>
        <p:spPr>
          <a:xfrm>
            <a:off x="9832904" y="2810638"/>
            <a:ext cx="1203326" cy="7062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Pink 4</a:t>
            </a:r>
          </a:p>
          <a:p>
            <a:pPr defTabSz="1089025">
              <a:spcBef>
                <a:spcPts val="0"/>
              </a:spcBef>
              <a:defRPr sz="1200" b="1">
                <a:solidFill>
                  <a:srgbClr val="000000"/>
                </a:solidFill>
              </a:defRPr>
            </a:pPr>
            <a:r>
              <a:t>RGB </a:t>
            </a:r>
            <a:r>
              <a:rPr b="0"/>
              <a:t>255|138|240</a:t>
            </a:r>
          </a:p>
          <a:p>
            <a:pPr defTabSz="1089025">
              <a:spcBef>
                <a:spcPts val="0"/>
              </a:spcBef>
              <a:defRPr sz="1200" b="1">
                <a:solidFill>
                  <a:srgbClr val="000000"/>
                </a:solidFill>
              </a:defRPr>
            </a:pPr>
            <a:r>
              <a:t>Hex </a:t>
            </a:r>
            <a:r>
              <a:rPr b="0"/>
              <a:t>#ff8af0</a:t>
            </a:r>
          </a:p>
          <a:p>
            <a:pPr defTabSz="1089025">
              <a:spcBef>
                <a:spcPts val="0"/>
              </a:spcBef>
              <a:defRPr sz="1200" b="1">
                <a:solidFill>
                  <a:srgbClr val="000000"/>
                </a:solidFill>
              </a:defRPr>
            </a:pPr>
            <a:r>
              <a:t>CMYK </a:t>
            </a:r>
            <a:r>
              <a:rPr b="0"/>
              <a:t>3|60|0|0</a:t>
            </a:r>
          </a:p>
        </p:txBody>
      </p:sp>
      <p:sp>
        <p:nvSpPr>
          <p:cNvPr id="558" name="Blue 11…"/>
          <p:cNvSpPr txBox="1"/>
          <p:nvPr/>
        </p:nvSpPr>
        <p:spPr>
          <a:xfrm>
            <a:off x="4289847" y="5420209"/>
            <a:ext cx="1280791" cy="706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Blue 11</a:t>
            </a:r>
          </a:p>
          <a:p>
            <a:pPr defTabSz="1089025">
              <a:spcBef>
                <a:spcPts val="0"/>
              </a:spcBef>
              <a:defRPr sz="1200" b="1">
                <a:solidFill>
                  <a:srgbClr val="000000"/>
                </a:solidFill>
              </a:defRPr>
            </a:pPr>
            <a:r>
              <a:t>RGB</a:t>
            </a:r>
            <a:r>
              <a:rPr b="0"/>
              <a:t> 0|20|74</a:t>
            </a:r>
          </a:p>
          <a:p>
            <a:pPr defTabSz="1089025">
              <a:spcBef>
                <a:spcPts val="0"/>
              </a:spcBef>
              <a:defRPr sz="1200" b="1">
                <a:solidFill>
                  <a:srgbClr val="000000"/>
                </a:solidFill>
              </a:defRPr>
            </a:pPr>
            <a:r>
              <a:t>Hex</a:t>
            </a:r>
            <a:r>
              <a:rPr b="0"/>
              <a:t> #00144a</a:t>
            </a:r>
          </a:p>
          <a:p>
            <a:pPr defTabSz="1089025">
              <a:spcBef>
                <a:spcPts val="0"/>
              </a:spcBef>
              <a:defRPr sz="1200" b="1">
                <a:solidFill>
                  <a:srgbClr val="000000"/>
                </a:solidFill>
              </a:defRPr>
            </a:pPr>
            <a:r>
              <a:t>CMYK </a:t>
            </a:r>
            <a:r>
              <a:rPr b="0"/>
              <a:t>100|78|0|57</a:t>
            </a:r>
          </a:p>
        </p:txBody>
      </p:sp>
      <p:sp>
        <p:nvSpPr>
          <p:cNvPr id="559" name="Blue 1…"/>
          <p:cNvSpPr txBox="1"/>
          <p:nvPr/>
        </p:nvSpPr>
        <p:spPr>
          <a:xfrm>
            <a:off x="5887487" y="5420209"/>
            <a:ext cx="1203326" cy="706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Blue 1</a:t>
            </a:r>
          </a:p>
          <a:p>
            <a:pPr defTabSz="1089025">
              <a:spcBef>
                <a:spcPts val="0"/>
              </a:spcBef>
              <a:defRPr sz="1200" b="1">
                <a:solidFill>
                  <a:srgbClr val="000000"/>
                </a:solidFill>
              </a:defRPr>
            </a:pPr>
            <a:r>
              <a:t>RGB </a:t>
            </a:r>
            <a:r>
              <a:rPr b="0"/>
              <a:t>235|248|255</a:t>
            </a:r>
          </a:p>
          <a:p>
            <a:pPr defTabSz="1089025">
              <a:spcBef>
                <a:spcPts val="0"/>
              </a:spcBef>
              <a:defRPr sz="1200" b="1">
                <a:solidFill>
                  <a:srgbClr val="000000"/>
                </a:solidFill>
              </a:defRPr>
            </a:pPr>
            <a:r>
              <a:t>Hex </a:t>
            </a:r>
            <a:r>
              <a:rPr b="0"/>
              <a:t>#ebf8ff</a:t>
            </a:r>
          </a:p>
          <a:p>
            <a:pPr defTabSz="1089025">
              <a:spcBef>
                <a:spcPts val="0"/>
              </a:spcBef>
              <a:defRPr sz="1200" b="1">
                <a:solidFill>
                  <a:srgbClr val="000000"/>
                </a:solidFill>
              </a:defRPr>
            </a:pPr>
            <a:r>
              <a:t>CMYK </a:t>
            </a:r>
            <a:r>
              <a:rPr b="0"/>
              <a:t>9|2|0|0</a:t>
            </a:r>
          </a:p>
        </p:txBody>
      </p:sp>
      <p:sp>
        <p:nvSpPr>
          <p:cNvPr id="560" name="White…"/>
          <p:cNvSpPr txBox="1"/>
          <p:nvPr/>
        </p:nvSpPr>
        <p:spPr>
          <a:xfrm>
            <a:off x="7475396" y="5420209"/>
            <a:ext cx="949053" cy="706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p>
            <a:pPr defTabSz="1089025">
              <a:spcBef>
                <a:spcPts val="0"/>
              </a:spcBef>
              <a:defRPr sz="1200" b="1">
                <a:solidFill>
                  <a:srgbClr val="000000"/>
                </a:solidFill>
              </a:defRPr>
            </a:pPr>
            <a:r>
              <a:t>White</a:t>
            </a:r>
          </a:p>
          <a:p>
            <a:pPr defTabSz="1089025">
              <a:spcBef>
                <a:spcPts val="0"/>
              </a:spcBef>
              <a:defRPr sz="1200" b="1">
                <a:solidFill>
                  <a:srgbClr val="000000"/>
                </a:solidFill>
              </a:defRPr>
            </a:pPr>
            <a:r>
              <a:t>RGB </a:t>
            </a:r>
            <a:r>
              <a:rPr b="0"/>
              <a:t>0|42|134</a:t>
            </a:r>
          </a:p>
          <a:p>
            <a:pPr defTabSz="1089025">
              <a:spcBef>
                <a:spcPts val="0"/>
              </a:spcBef>
              <a:defRPr sz="1200" b="1">
                <a:solidFill>
                  <a:srgbClr val="000000"/>
                </a:solidFill>
              </a:defRPr>
            </a:pPr>
            <a:r>
              <a:t>Hex </a:t>
            </a:r>
            <a:r>
              <a:rPr b="0"/>
              <a:t>#002a86</a:t>
            </a:r>
          </a:p>
          <a:p>
            <a:pPr defTabSz="1089025">
              <a:spcBef>
                <a:spcPts val="0"/>
              </a:spcBef>
              <a:defRPr sz="1200" b="1">
                <a:solidFill>
                  <a:srgbClr val="000000"/>
                </a:solidFill>
              </a:defRPr>
            </a:pPr>
            <a:r>
              <a:t>CMYK </a:t>
            </a:r>
            <a:r>
              <a:rPr b="0"/>
              <a:t>0|0|0|0</a:t>
            </a:r>
          </a:p>
        </p:txBody>
      </p:sp>
      <p:sp>
        <p:nvSpPr>
          <p:cNvPr id="561" name="Kreis"/>
          <p:cNvSpPr/>
          <p:nvPr/>
        </p:nvSpPr>
        <p:spPr>
          <a:xfrm>
            <a:off x="4259401" y="1628515"/>
            <a:ext cx="972382" cy="972383"/>
          </a:xfrm>
          <a:prstGeom prst="ellipse">
            <a:avLst/>
          </a:prstGeom>
          <a:solidFill>
            <a:srgbClr val="2F6EEA"/>
          </a:solidFill>
          <a:ln w="12700">
            <a:miter lim="400000"/>
          </a:ln>
        </p:spPr>
        <p:txBody>
          <a:bodyPr lIns="72000" tIns="72000" rIns="72000" bIns="72000" anchor="ctr"/>
          <a:lstStyle/>
          <a:p>
            <a:pPr defTabSz="1088557">
              <a:spcBef>
                <a:spcPts val="1800"/>
              </a:spcBef>
              <a:defRPr sz="2000"/>
            </a:pPr>
            <a:endParaRPr/>
          </a:p>
        </p:txBody>
      </p:sp>
      <p:sp>
        <p:nvSpPr>
          <p:cNvPr id="562" name="Kreis"/>
          <p:cNvSpPr/>
          <p:nvPr/>
        </p:nvSpPr>
        <p:spPr>
          <a:xfrm>
            <a:off x="5782854" y="1628515"/>
            <a:ext cx="972382" cy="972383"/>
          </a:xfrm>
          <a:prstGeom prst="ellipse">
            <a:avLst/>
          </a:prstGeom>
          <a:solidFill>
            <a:srgbClr val="0C2981"/>
          </a:solidFill>
          <a:ln w="12700">
            <a:miter lim="400000"/>
          </a:ln>
        </p:spPr>
        <p:txBody>
          <a:bodyPr lIns="72000" tIns="72000" rIns="72000" bIns="72000" anchor="ctr"/>
          <a:lstStyle/>
          <a:p>
            <a:pPr defTabSz="1088557">
              <a:spcBef>
                <a:spcPts val="1800"/>
              </a:spcBef>
              <a:defRPr sz="2000"/>
            </a:pPr>
            <a:endParaRPr/>
          </a:p>
        </p:txBody>
      </p:sp>
      <p:sp>
        <p:nvSpPr>
          <p:cNvPr id="563" name="Kreis"/>
          <p:cNvSpPr/>
          <p:nvPr/>
        </p:nvSpPr>
        <p:spPr>
          <a:xfrm>
            <a:off x="8221228" y="1628515"/>
            <a:ext cx="972382" cy="972383"/>
          </a:xfrm>
          <a:prstGeom prst="ellipse">
            <a:avLst/>
          </a:prstGeom>
          <a:solidFill>
            <a:srgbClr val="6DDDC0"/>
          </a:solidFill>
          <a:ln w="12700">
            <a:miter lim="400000"/>
          </a:ln>
        </p:spPr>
        <p:txBody>
          <a:bodyPr lIns="72000" tIns="72000" rIns="72000" bIns="72000" anchor="ctr"/>
          <a:lstStyle/>
          <a:p>
            <a:pPr defTabSz="1088557">
              <a:spcBef>
                <a:spcPts val="1800"/>
              </a:spcBef>
              <a:defRPr sz="2000"/>
            </a:pPr>
            <a:endParaRPr/>
          </a:p>
        </p:txBody>
      </p:sp>
      <p:sp>
        <p:nvSpPr>
          <p:cNvPr id="564" name="Kreis"/>
          <p:cNvSpPr/>
          <p:nvPr/>
        </p:nvSpPr>
        <p:spPr>
          <a:xfrm>
            <a:off x="7463731" y="4153136"/>
            <a:ext cx="972382" cy="972382"/>
          </a:xfrm>
          <a:prstGeom prst="ellipse">
            <a:avLst/>
          </a:prstGeom>
          <a:solidFill>
            <a:srgbClr val="FFFFFF"/>
          </a:solidFill>
          <a:ln w="12700">
            <a:solidFill>
              <a:schemeClr val="tx1"/>
            </a:solidFill>
            <a:miter lim="400000"/>
          </a:ln>
        </p:spPr>
        <p:txBody>
          <a:bodyPr lIns="72000" tIns="72000" rIns="72000" bIns="72000" anchor="ctr"/>
          <a:lstStyle/>
          <a:p>
            <a:pPr defTabSz="1088557">
              <a:spcBef>
                <a:spcPts val="1800"/>
              </a:spcBef>
              <a:defRPr sz="2000"/>
            </a:pPr>
            <a:endParaRPr/>
          </a:p>
        </p:txBody>
      </p:sp>
      <p:sp>
        <p:nvSpPr>
          <p:cNvPr id="565" name="Kreis"/>
          <p:cNvSpPr/>
          <p:nvPr/>
        </p:nvSpPr>
        <p:spPr>
          <a:xfrm>
            <a:off x="5850540" y="4153136"/>
            <a:ext cx="972382" cy="972382"/>
          </a:xfrm>
          <a:prstGeom prst="ellipse">
            <a:avLst/>
          </a:prstGeom>
          <a:solidFill>
            <a:srgbClr val="EDF8FE"/>
          </a:solidFill>
          <a:ln w="12700">
            <a:solidFill>
              <a:srgbClr val="000000"/>
            </a:solidFill>
          </a:ln>
        </p:spPr>
        <p:txBody>
          <a:bodyPr lIns="72000" tIns="72000" rIns="72000" bIns="72000" anchor="ctr"/>
          <a:lstStyle/>
          <a:p>
            <a:pPr defTabSz="1088557">
              <a:spcBef>
                <a:spcPts val="1800"/>
              </a:spcBef>
              <a:defRPr sz="2000"/>
            </a:pPr>
            <a:endParaRPr/>
          </a:p>
        </p:txBody>
      </p:sp>
      <p:sp>
        <p:nvSpPr>
          <p:cNvPr id="566" name="Kreis"/>
          <p:cNvSpPr/>
          <p:nvPr/>
        </p:nvSpPr>
        <p:spPr>
          <a:xfrm>
            <a:off x="4246701" y="4153136"/>
            <a:ext cx="972382" cy="972383"/>
          </a:xfrm>
          <a:prstGeom prst="ellipse">
            <a:avLst/>
          </a:prstGeom>
          <a:solidFill>
            <a:srgbClr val="041347"/>
          </a:solidFill>
          <a:ln w="12700">
            <a:miter lim="400000"/>
          </a:ln>
        </p:spPr>
        <p:txBody>
          <a:bodyPr lIns="72000" tIns="72000" rIns="72000" bIns="72000" anchor="ctr"/>
          <a:lstStyle/>
          <a:p>
            <a:pPr defTabSz="1088557">
              <a:spcBef>
                <a:spcPts val="1800"/>
              </a:spcBef>
              <a:defRPr sz="2000"/>
            </a:pPr>
            <a:endParaRPr/>
          </a:p>
        </p:txBody>
      </p:sp>
      <p:sp>
        <p:nvSpPr>
          <p:cNvPr id="567" name="Kreis"/>
          <p:cNvSpPr/>
          <p:nvPr/>
        </p:nvSpPr>
        <p:spPr>
          <a:xfrm>
            <a:off x="9759959" y="1628515"/>
            <a:ext cx="972382" cy="972383"/>
          </a:xfrm>
          <a:prstGeom prst="ellipse">
            <a:avLst/>
          </a:prstGeom>
          <a:solidFill>
            <a:srgbClr val="F090EB"/>
          </a:solidFill>
          <a:ln w="12700">
            <a:miter lim="400000"/>
          </a:ln>
        </p:spPr>
        <p:txBody>
          <a:bodyPr lIns="72000" tIns="72000" rIns="72000" bIns="72000" anchor="ctr"/>
          <a:lstStyle/>
          <a:p>
            <a:pPr defTabSz="1088557">
              <a:spcBef>
                <a:spcPts val="1800"/>
              </a:spcBef>
              <a:defRPr sz="200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77A119C1-0A6A-CCD2-8089-835A39AF4EFF}"/>
              </a:ext>
            </a:extLst>
          </p:cNvPr>
          <p:cNvSpPr/>
          <p:nvPr/>
        </p:nvSpPr>
        <p:spPr bwMode="auto">
          <a:xfrm>
            <a:off x="480888" y="1647587"/>
            <a:ext cx="4528219" cy="16787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92" fontAlgn="base">
              <a:spcAft>
                <a:spcPct val="0"/>
              </a:spcAft>
            </a:pPr>
            <a:r>
              <a:rPr lang="en-US" sz="1799">
                <a:gradFill>
                  <a:gsLst>
                    <a:gs pos="0">
                      <a:schemeClr val="tx1"/>
                    </a:gs>
                    <a:gs pos="64000">
                      <a:schemeClr val="tx1"/>
                    </a:gs>
                  </a:gsLst>
                  <a:lin ang="5400000" scaled="1"/>
                </a:gradFill>
                <a:latin typeface="72 Brand" panose="020B0504030603020204" pitchFamily="34" charset="0"/>
                <a:cs typeface="72" panose="020B0503030000000003" pitchFamily="34" charset="0"/>
              </a:rPr>
              <a:t>Please use the first row of the PowerPoint </a:t>
            </a:r>
            <a:r>
              <a:rPr lang="en-US" sz="1799" b="1">
                <a:gradFill>
                  <a:gsLst>
                    <a:gs pos="0">
                      <a:schemeClr val="tx1"/>
                    </a:gs>
                    <a:gs pos="64000">
                      <a:schemeClr val="tx1"/>
                    </a:gs>
                  </a:gsLst>
                  <a:lin ang="5400000" scaled="1"/>
                </a:gradFill>
                <a:latin typeface="72 Brand" panose="020B0504030603020204" pitchFamily="34" charset="0"/>
                <a:cs typeface="72" panose="020B0503030000000003" pitchFamily="34" charset="0"/>
              </a:rPr>
              <a:t>Theme Colors </a:t>
            </a:r>
            <a:r>
              <a:rPr lang="en-US" sz="1799">
                <a:gradFill>
                  <a:gsLst>
                    <a:gs pos="0">
                      <a:schemeClr val="tx1"/>
                    </a:gs>
                    <a:gs pos="64000">
                      <a:schemeClr val="tx1"/>
                    </a:gs>
                  </a:gsLst>
                  <a:lin ang="5400000" scaled="1"/>
                </a:gradFill>
                <a:latin typeface="72 Brand" panose="020B0504030603020204" pitchFamily="34" charset="0"/>
                <a:cs typeface="72" panose="020B0503030000000003" pitchFamily="34" charset="0"/>
              </a:rPr>
              <a:t>and the shadings in</a:t>
            </a:r>
            <a:br>
              <a:rPr lang="en-US" sz="1799">
                <a:gradFill>
                  <a:gsLst>
                    <a:gs pos="0">
                      <a:schemeClr val="tx1"/>
                    </a:gs>
                    <a:gs pos="64000">
                      <a:schemeClr val="tx1"/>
                    </a:gs>
                  </a:gsLst>
                  <a:lin ang="5400000" scaled="1"/>
                </a:gradFill>
                <a:latin typeface="72 Brand" panose="020B0504030603020204" pitchFamily="34" charset="0"/>
                <a:cs typeface="72" panose="020B0503030000000003" pitchFamily="34" charset="0"/>
              </a:rPr>
            </a:br>
            <a:r>
              <a:rPr lang="en-US" sz="1799" b="1">
                <a:gradFill>
                  <a:gsLst>
                    <a:gs pos="0">
                      <a:schemeClr val="tx1"/>
                    </a:gs>
                    <a:gs pos="64000">
                      <a:schemeClr val="tx1"/>
                    </a:gs>
                  </a:gsLst>
                  <a:lin ang="5400000" scaled="1"/>
                </a:gradFill>
                <a:latin typeface="72 Brand" panose="020B0504030603020204" pitchFamily="34" charset="0"/>
                <a:cs typeface="72" panose="020B0503030000000003" pitchFamily="34" charset="0"/>
              </a:rPr>
              <a:t>Custom Colors.</a:t>
            </a:r>
          </a:p>
        </p:txBody>
      </p:sp>
      <p:pic>
        <p:nvPicPr>
          <p:cNvPr id="2" name="Picture 1">
            <a:extLst>
              <a:ext uri="{FF2B5EF4-FFF2-40B4-BE49-F238E27FC236}">
                <a16:creationId xmlns:a16="http://schemas.microsoft.com/office/drawing/2014/main" id="{9B217E81-DBE7-EEED-F606-D142F745DEED}"/>
              </a:ext>
            </a:extLst>
          </p:cNvPr>
          <p:cNvPicPr>
            <a:picLocks noChangeAspect="1"/>
          </p:cNvPicPr>
          <p:nvPr/>
        </p:nvPicPr>
        <p:blipFill>
          <a:blip r:embed="rId5">
            <a:extLst>
              <a:ext uri="{28A0092B-C50C-407E-A947-70E740481C1C}">
                <a14:useLocalDpi xmlns:a14="http://schemas.microsoft.com/office/drawing/2010/main" val="0"/>
              </a:ext>
            </a:extLst>
          </a:blip>
          <a:srcRect t="1893" b="1893"/>
          <a:stretch/>
        </p:blipFill>
        <p:spPr>
          <a:xfrm>
            <a:off x="5873138" y="1591801"/>
            <a:ext cx="2598375" cy="4110825"/>
          </a:xfrm>
          <a:prstGeom prst="rect">
            <a:avLst/>
          </a:prstGeom>
        </p:spPr>
      </p:pic>
      <p:sp>
        <p:nvSpPr>
          <p:cNvPr id="18" name="Rectangle 17" descr="Rectangle">
            <a:extLst>
              <a:ext uri="{FF2B5EF4-FFF2-40B4-BE49-F238E27FC236}">
                <a16:creationId xmlns:a16="http://schemas.microsoft.com/office/drawing/2014/main" id="{780F8D64-6254-5E5B-F7BE-6464959593CD}"/>
              </a:ext>
            </a:extLst>
          </p:cNvPr>
          <p:cNvSpPr/>
          <p:nvPr/>
        </p:nvSpPr>
        <p:spPr bwMode="gray">
          <a:xfrm>
            <a:off x="5950748" y="2184639"/>
            <a:ext cx="2466621" cy="1162007"/>
          </a:xfrm>
          <a:prstGeom prst="rect">
            <a:avLst/>
          </a:prstGeom>
          <a:noFill/>
          <a:ln w="25400" algn="ctr">
            <a:solidFill>
              <a:srgbClr val="FF0000"/>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a:latin typeface="72 Brand" panose="020B0504030603020204" pitchFamily="34" charset="0"/>
              <a:ea typeface="72 Brand" pitchFamily="34" charset="-128"/>
              <a:cs typeface="72 Brand" pitchFamily="34" charset="-128"/>
            </a:endParaRPr>
          </a:p>
        </p:txBody>
      </p:sp>
      <p:grpSp>
        <p:nvGrpSpPr>
          <p:cNvPr id="32" name="Group 31">
            <a:extLst>
              <a:ext uri="{FF2B5EF4-FFF2-40B4-BE49-F238E27FC236}">
                <a16:creationId xmlns:a16="http://schemas.microsoft.com/office/drawing/2014/main" id="{BA66CF68-EA82-4658-A10B-1C874211C996}"/>
              </a:ext>
            </a:extLst>
          </p:cNvPr>
          <p:cNvGrpSpPr/>
          <p:nvPr/>
        </p:nvGrpSpPr>
        <p:grpSpPr>
          <a:xfrm>
            <a:off x="8627003" y="1894041"/>
            <a:ext cx="3454658" cy="153869"/>
            <a:chOff x="8629249" y="2013634"/>
            <a:chExt cx="3455558" cy="153909"/>
          </a:xfrm>
        </p:grpSpPr>
        <p:sp>
          <p:nvSpPr>
            <p:cNvPr id="17" name="TextBox 16">
              <a:extLst>
                <a:ext uri="{FF2B5EF4-FFF2-40B4-BE49-F238E27FC236}">
                  <a16:creationId xmlns:a16="http://schemas.microsoft.com/office/drawing/2014/main" id="{448B7CAC-77A9-D176-3893-01C2AC127158}"/>
                </a:ext>
              </a:extLst>
            </p:cNvPr>
            <p:cNvSpPr txBox="1"/>
            <p:nvPr/>
          </p:nvSpPr>
          <p:spPr>
            <a:xfrm>
              <a:off x="9511291" y="2013634"/>
              <a:ext cx="2573516" cy="138535"/>
            </a:xfrm>
            <a:prstGeom prst="rect">
              <a:avLst/>
            </a:prstGeom>
            <a:noFill/>
          </p:spPr>
          <p:txBody>
            <a:bodyPr wrap="square" lIns="71981" tIns="0" rIns="0" bIns="0" rtlCol="0">
              <a:spAutoFit/>
            </a:bodyPr>
            <a:lstStyle/>
            <a:p>
              <a:pPr algn="l" fontAlgn="base">
                <a:spcBef>
                  <a:spcPct val="50000"/>
                </a:spcBef>
                <a:spcAft>
                  <a:spcPct val="0"/>
                </a:spcAft>
                <a:buClr>
                  <a:schemeClr val="tx1"/>
                </a:buClr>
                <a:buSzPct val="100000"/>
              </a:pPr>
              <a:r>
                <a:rPr lang="en-US" sz="900" b="1">
                  <a:solidFill>
                    <a:srgbClr val="00B050"/>
                  </a:solidFill>
                  <a:latin typeface="72 Brand" panose="020B0504030603020204" pitchFamily="34" charset="0"/>
                  <a:ea typeface="72 Brand" pitchFamily="34" charset="-128"/>
                  <a:cs typeface="72 Brand" pitchFamily="34" charset="-128"/>
                </a:rPr>
                <a:t>SAP Brand</a:t>
              </a:r>
              <a:r>
                <a:rPr lang="en-DE" sz="900" b="1">
                  <a:solidFill>
                    <a:srgbClr val="00B050"/>
                  </a:solidFill>
                  <a:latin typeface="72 Brand" panose="020B0504030603020204" pitchFamily="34" charset="0"/>
                  <a:ea typeface="72 Brand" pitchFamily="34" charset="-128"/>
                  <a:cs typeface="72 Brand" pitchFamily="34" charset="-128"/>
                </a:rPr>
                <a:t> Palette </a:t>
              </a:r>
            </a:p>
          </p:txBody>
        </p:sp>
        <p:cxnSp>
          <p:nvCxnSpPr>
            <p:cNvPr id="29" name="Straight Connector 28">
              <a:extLst>
                <a:ext uri="{FF2B5EF4-FFF2-40B4-BE49-F238E27FC236}">
                  <a16:creationId xmlns:a16="http://schemas.microsoft.com/office/drawing/2014/main" id="{207D8DF9-C4DB-4EF4-5861-D2F1088329B2}"/>
                </a:ext>
              </a:extLst>
            </p:cNvPr>
            <p:cNvCxnSpPr>
              <a:cxnSpLocks/>
            </p:cNvCxnSpPr>
            <p:nvPr/>
          </p:nvCxnSpPr>
          <p:spPr>
            <a:xfrm>
              <a:off x="8629249" y="2167543"/>
              <a:ext cx="852848" cy="0"/>
            </a:xfrm>
            <a:prstGeom prst="line">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C1C4A30-BA4B-8876-508D-6B9B6865D91B}"/>
              </a:ext>
            </a:extLst>
          </p:cNvPr>
          <p:cNvSpPr txBox="1"/>
          <p:nvPr/>
        </p:nvSpPr>
        <p:spPr>
          <a:xfrm>
            <a:off x="9559079" y="2727301"/>
            <a:ext cx="2430694" cy="415498"/>
          </a:xfrm>
          <a:prstGeom prst="rect">
            <a:avLst/>
          </a:prstGeom>
          <a:noFill/>
        </p:spPr>
        <p:txBody>
          <a:bodyPr wrap="square" lIns="71981" tIns="0" rIns="0" bIns="0" rtlCol="0">
            <a:spAutoFit/>
          </a:bodyPr>
          <a:lstStyle/>
          <a:p>
            <a:pPr algn="l" fontAlgn="base">
              <a:spcBef>
                <a:spcPct val="50000"/>
              </a:spcBef>
              <a:spcAft>
                <a:spcPct val="0"/>
              </a:spcAft>
              <a:buClr>
                <a:schemeClr val="tx1"/>
              </a:buClr>
              <a:buSzPct val="100000"/>
            </a:pPr>
            <a:r>
              <a:rPr lang="en-DE" sz="900">
                <a:solidFill>
                  <a:srgbClr val="FF0000"/>
                </a:solidFill>
                <a:latin typeface="72 Brand" panose="020B0504030603020204" pitchFamily="34" charset="0"/>
                <a:ea typeface="72 Brand" pitchFamily="34" charset="-128"/>
                <a:cs typeface="72 Brand" pitchFamily="34" charset="-128"/>
              </a:rPr>
              <a:t>Don’t use this colors, as these are tints autogenerated by Powerpoint and are NOT official-brand colors. </a:t>
            </a:r>
          </a:p>
        </p:txBody>
      </p:sp>
      <p:grpSp>
        <p:nvGrpSpPr>
          <p:cNvPr id="38" name="Group 37">
            <a:extLst>
              <a:ext uri="{FF2B5EF4-FFF2-40B4-BE49-F238E27FC236}">
                <a16:creationId xmlns:a16="http://schemas.microsoft.com/office/drawing/2014/main" id="{6DCEB578-14C4-3D33-A8B3-63B7E31AE4E3}"/>
              </a:ext>
            </a:extLst>
          </p:cNvPr>
          <p:cNvGrpSpPr/>
          <p:nvPr/>
        </p:nvGrpSpPr>
        <p:grpSpPr>
          <a:xfrm>
            <a:off x="8618296" y="2803770"/>
            <a:ext cx="3427134" cy="2717074"/>
            <a:chOff x="8620539" y="1110746"/>
            <a:chExt cx="3428026" cy="2717785"/>
          </a:xfrm>
        </p:grpSpPr>
        <p:sp>
          <p:nvSpPr>
            <p:cNvPr id="39" name="TextBox 38">
              <a:extLst>
                <a:ext uri="{FF2B5EF4-FFF2-40B4-BE49-F238E27FC236}">
                  <a16:creationId xmlns:a16="http://schemas.microsoft.com/office/drawing/2014/main" id="{DB180FB3-FAB4-5D2D-CE98-8A9E7F325D9F}"/>
                </a:ext>
              </a:extLst>
            </p:cNvPr>
            <p:cNvSpPr txBox="1"/>
            <p:nvPr/>
          </p:nvSpPr>
          <p:spPr>
            <a:xfrm>
              <a:off x="9511291" y="1844290"/>
              <a:ext cx="2537274" cy="484875"/>
            </a:xfrm>
            <a:prstGeom prst="rect">
              <a:avLst/>
            </a:prstGeom>
            <a:noFill/>
          </p:spPr>
          <p:txBody>
            <a:bodyPr wrap="square" lIns="71981" tIns="0" rIns="0" bIns="0" rtlCol="0">
              <a:spAutoFit/>
            </a:bodyPr>
            <a:lstStyle/>
            <a:p>
              <a:pPr algn="l" fontAlgn="base">
                <a:spcBef>
                  <a:spcPct val="50000"/>
                </a:spcBef>
                <a:spcAft>
                  <a:spcPct val="0"/>
                </a:spcAft>
                <a:buClr>
                  <a:schemeClr val="tx1"/>
                </a:buClr>
                <a:buSzPct val="100000"/>
              </a:pPr>
              <a:r>
                <a:rPr lang="en-DE" sz="900" b="1">
                  <a:solidFill>
                    <a:srgbClr val="00B050"/>
                  </a:solidFill>
                  <a:latin typeface="72 Brand" panose="020B0504030603020204" pitchFamily="34" charset="0"/>
                  <a:ea typeface="72 Brand" pitchFamily="34" charset="-128"/>
                  <a:cs typeface="72 Brand" pitchFamily="34" charset="-128"/>
                </a:rPr>
                <a:t>Secondary Palette</a:t>
              </a:r>
            </a:p>
            <a:p>
              <a:pPr algn="l" fontAlgn="base">
                <a:spcBef>
                  <a:spcPct val="50000"/>
                </a:spcBef>
                <a:spcAft>
                  <a:spcPct val="0"/>
                </a:spcAft>
                <a:buClr>
                  <a:schemeClr val="tx1"/>
                </a:buClr>
                <a:buSzPct val="100000"/>
              </a:pPr>
              <a:r>
                <a:rPr lang="en-DE" sz="900">
                  <a:solidFill>
                    <a:srgbClr val="00B050"/>
                  </a:solidFill>
                  <a:latin typeface="72 Brand" panose="020B0504030603020204" pitchFamily="34" charset="0"/>
                  <a:ea typeface="72 Brand" pitchFamily="34" charset="-128"/>
                  <a:cs typeface="72 Brand" pitchFamily="34" charset="-128"/>
                </a:rPr>
                <a:t>On-brand tints and shades have been </a:t>
              </a:r>
              <a:br>
                <a:rPr lang="en-US" sz="900">
                  <a:solidFill>
                    <a:srgbClr val="00B050"/>
                  </a:solidFill>
                  <a:latin typeface="72 Brand" panose="020B0504030603020204" pitchFamily="34" charset="0"/>
                  <a:ea typeface="72 Brand" pitchFamily="34" charset="-128"/>
                  <a:cs typeface="72 Brand" pitchFamily="34" charset="-128"/>
                </a:rPr>
              </a:br>
              <a:r>
                <a:rPr lang="en-DE" sz="900">
                  <a:solidFill>
                    <a:srgbClr val="00B050"/>
                  </a:solidFill>
                  <a:latin typeface="72 Brand" panose="020B0504030603020204" pitchFamily="34" charset="0"/>
                  <a:ea typeface="72 Brand" pitchFamily="34" charset="-128"/>
                  <a:cs typeface="72 Brand" pitchFamily="34" charset="-128"/>
                </a:rPr>
                <a:t>added to the custom colors. </a:t>
              </a:r>
            </a:p>
          </p:txBody>
        </p:sp>
        <p:cxnSp>
          <p:nvCxnSpPr>
            <p:cNvPr id="41" name="Straight Connector 40">
              <a:extLst>
                <a:ext uri="{FF2B5EF4-FFF2-40B4-BE49-F238E27FC236}">
                  <a16:creationId xmlns:a16="http://schemas.microsoft.com/office/drawing/2014/main" id="{90F97C9C-574D-A3E3-7F12-A3CC6B5417BC}"/>
                </a:ext>
              </a:extLst>
            </p:cNvPr>
            <p:cNvCxnSpPr>
              <a:cxnSpLocks/>
            </p:cNvCxnSpPr>
            <p:nvPr/>
          </p:nvCxnSpPr>
          <p:spPr>
            <a:xfrm>
              <a:off x="8629249" y="1929566"/>
              <a:ext cx="852848" cy="0"/>
            </a:xfrm>
            <a:prstGeom prst="line">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A1C3DF-7B5C-121B-07DD-C7F1219EE8AB}"/>
                </a:ext>
              </a:extLst>
            </p:cNvPr>
            <p:cNvCxnSpPr>
              <a:cxnSpLocks/>
            </p:cNvCxnSpPr>
            <p:nvPr/>
          </p:nvCxnSpPr>
          <p:spPr>
            <a:xfrm>
              <a:off x="8629249" y="1110746"/>
              <a:ext cx="852848" cy="0"/>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EA4B35-8C9C-E1DB-42A3-F0E8F50231C4}"/>
                </a:ext>
              </a:extLst>
            </p:cNvPr>
            <p:cNvCxnSpPr>
              <a:cxnSpLocks/>
            </p:cNvCxnSpPr>
            <p:nvPr/>
          </p:nvCxnSpPr>
          <p:spPr>
            <a:xfrm>
              <a:off x="8620539" y="3828531"/>
              <a:ext cx="852848" cy="0"/>
            </a:xfrm>
            <a:prstGeom prst="line">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78C63A8-C740-EDE6-6198-1104E810F277}"/>
              </a:ext>
            </a:extLst>
          </p:cNvPr>
          <p:cNvGrpSpPr/>
          <p:nvPr/>
        </p:nvGrpSpPr>
        <p:grpSpPr>
          <a:xfrm>
            <a:off x="5950748" y="4948123"/>
            <a:ext cx="2251765" cy="1642932"/>
            <a:chOff x="5952297" y="1658331"/>
            <a:chExt cx="2252351" cy="1643361"/>
          </a:xfrm>
        </p:grpSpPr>
        <p:sp>
          <p:nvSpPr>
            <p:cNvPr id="61" name="TextBox 60">
              <a:extLst>
                <a:ext uri="{FF2B5EF4-FFF2-40B4-BE49-F238E27FC236}">
                  <a16:creationId xmlns:a16="http://schemas.microsoft.com/office/drawing/2014/main" id="{51DFA71C-FAFC-C6B7-307B-3364E5BCBF1A}"/>
                </a:ext>
              </a:extLst>
            </p:cNvPr>
            <p:cNvSpPr txBox="1"/>
            <p:nvPr/>
          </p:nvSpPr>
          <p:spPr>
            <a:xfrm>
              <a:off x="5952297" y="2562835"/>
              <a:ext cx="2252351" cy="738857"/>
            </a:xfrm>
            <a:prstGeom prst="rect">
              <a:avLst/>
            </a:prstGeom>
            <a:noFill/>
          </p:spPr>
          <p:txBody>
            <a:bodyPr wrap="square" lIns="71981" tIns="0" rIns="0" bIns="0" rtlCol="0">
              <a:spAutoFit/>
            </a:bodyPr>
            <a:lstStyle/>
            <a:p>
              <a:pPr algn="l" fontAlgn="base">
                <a:spcBef>
                  <a:spcPct val="50000"/>
                </a:spcBef>
                <a:spcAft>
                  <a:spcPct val="0"/>
                </a:spcAft>
                <a:buClr>
                  <a:schemeClr val="tx1"/>
                </a:buClr>
                <a:buSzPct val="100000"/>
              </a:pPr>
              <a:r>
                <a:rPr lang="en-DE" sz="1200" i="1">
                  <a:solidFill>
                    <a:schemeClr val="tx1">
                      <a:lumMod val="50000"/>
                      <a:lumOff val="50000"/>
                    </a:schemeClr>
                  </a:solidFill>
                  <a:latin typeface="72 Brand" panose="020B0504030603020204" pitchFamily="34" charset="0"/>
                  <a:ea typeface="72 Brand" pitchFamily="34" charset="-128"/>
                  <a:cs typeface="72 Brand" pitchFamily="34" charset="-128"/>
                </a:rPr>
                <a:t>Hover over a Color Swap if you are unsure and a tooltip will appear showing the correct Color Name</a:t>
              </a:r>
            </a:p>
          </p:txBody>
        </p:sp>
        <p:cxnSp>
          <p:nvCxnSpPr>
            <p:cNvPr id="63" name="Straight Connector 62">
              <a:extLst>
                <a:ext uri="{FF2B5EF4-FFF2-40B4-BE49-F238E27FC236}">
                  <a16:creationId xmlns:a16="http://schemas.microsoft.com/office/drawing/2014/main" id="{68B2B953-9521-ECC6-DB35-E135BE7F3276}"/>
                </a:ext>
              </a:extLst>
            </p:cNvPr>
            <p:cNvCxnSpPr>
              <a:cxnSpLocks/>
            </p:cNvCxnSpPr>
            <p:nvPr/>
          </p:nvCxnSpPr>
          <p:spPr>
            <a:xfrm flipH="1">
              <a:off x="7230676" y="1658331"/>
              <a:ext cx="322729" cy="95282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31" name="TextBox 1030">
            <a:extLst>
              <a:ext uri="{FF2B5EF4-FFF2-40B4-BE49-F238E27FC236}">
                <a16:creationId xmlns:a16="http://schemas.microsoft.com/office/drawing/2014/main" id="{E357E880-C03C-5915-1773-9F709162EF92}"/>
              </a:ext>
            </a:extLst>
          </p:cNvPr>
          <p:cNvSpPr txBox="1"/>
          <p:nvPr/>
        </p:nvSpPr>
        <p:spPr>
          <a:xfrm>
            <a:off x="9508815" y="5400349"/>
            <a:ext cx="2572846" cy="276999"/>
          </a:xfrm>
          <a:prstGeom prst="rect">
            <a:avLst/>
          </a:prstGeom>
          <a:noFill/>
        </p:spPr>
        <p:txBody>
          <a:bodyPr wrap="square" lIns="71981" tIns="0" rIns="0" bIns="0" rtlCol="0">
            <a:spAutoFit/>
          </a:bodyPr>
          <a:lstStyle/>
          <a:p>
            <a:pPr algn="l" fontAlgn="base">
              <a:spcBef>
                <a:spcPct val="50000"/>
              </a:spcBef>
              <a:spcAft>
                <a:spcPct val="0"/>
              </a:spcAft>
              <a:buClr>
                <a:schemeClr val="tx1"/>
              </a:buClr>
              <a:buSzPct val="100000"/>
            </a:pPr>
            <a:r>
              <a:rPr lang="de-DE" sz="900" err="1">
                <a:solidFill>
                  <a:srgbClr val="FF0000"/>
                </a:solidFill>
                <a:latin typeface="72 Brand" panose="020B0504030603020204" pitchFamily="34" charset="0"/>
                <a:ea typeface="72 Brand" pitchFamily="34" charset="-128"/>
                <a:cs typeface="72 Brand" pitchFamily="34" charset="-128"/>
              </a:rPr>
              <a:t>Don‘t</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use</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the</a:t>
            </a:r>
            <a:r>
              <a:rPr lang="de-DE" sz="900">
                <a:solidFill>
                  <a:srgbClr val="FF0000"/>
                </a:solidFill>
                <a:latin typeface="72 Brand" panose="020B0504030603020204" pitchFamily="34" charset="0"/>
                <a:ea typeface="72 Brand" pitchFamily="34" charset="-128"/>
                <a:cs typeface="72 Brand" pitchFamily="34" charset="-128"/>
              </a:rPr>
              <a:t> MS </a:t>
            </a:r>
            <a:r>
              <a:rPr lang="de-DE" sz="900" err="1">
                <a:solidFill>
                  <a:srgbClr val="FF0000"/>
                </a:solidFill>
                <a:latin typeface="72 Brand" panose="020B0504030603020204" pitchFamily="34" charset="0"/>
                <a:ea typeface="72 Brand" pitchFamily="34" charset="-128"/>
                <a:cs typeface="72 Brand" pitchFamily="34" charset="-128"/>
              </a:rPr>
              <a:t>standard</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colors</a:t>
            </a:r>
            <a:r>
              <a:rPr lang="de-DE" sz="900">
                <a:solidFill>
                  <a:srgbClr val="FF0000"/>
                </a:solidFill>
                <a:latin typeface="72 Brand" panose="020B0504030603020204" pitchFamily="34" charset="0"/>
                <a:ea typeface="72 Brand" pitchFamily="34" charset="-128"/>
                <a:cs typeface="72 Brand" pitchFamily="34" charset="-128"/>
              </a:rPr>
              <a:t>. </a:t>
            </a:r>
            <a:br>
              <a:rPr lang="de-DE" sz="900">
                <a:solidFill>
                  <a:srgbClr val="FF0000"/>
                </a:solidFill>
                <a:latin typeface="72 Brand" panose="020B0504030603020204" pitchFamily="34" charset="0"/>
                <a:ea typeface="72 Brand" pitchFamily="34" charset="-128"/>
                <a:cs typeface="72 Brand" pitchFamily="34" charset="-128"/>
              </a:rPr>
            </a:br>
            <a:r>
              <a:rPr lang="de-DE" sz="900">
                <a:solidFill>
                  <a:srgbClr val="FF0000"/>
                </a:solidFill>
                <a:latin typeface="72 Brand" panose="020B0504030603020204" pitchFamily="34" charset="0"/>
                <a:ea typeface="72 Brand" pitchFamily="34" charset="-128"/>
                <a:cs typeface="72 Brand" pitchFamily="34" charset="-128"/>
              </a:rPr>
              <a:t>These </a:t>
            </a:r>
            <a:r>
              <a:rPr lang="de-DE" sz="900" err="1">
                <a:solidFill>
                  <a:srgbClr val="FF0000"/>
                </a:solidFill>
                <a:latin typeface="72 Brand" panose="020B0504030603020204" pitchFamily="34" charset="0"/>
                <a:ea typeface="72 Brand" pitchFamily="34" charset="-128"/>
                <a:cs typeface="72 Brand" pitchFamily="34" charset="-128"/>
              </a:rPr>
              <a:t>are</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no</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brand</a:t>
            </a:r>
            <a:r>
              <a:rPr lang="de-DE" sz="900">
                <a:solidFill>
                  <a:srgbClr val="FF0000"/>
                </a:solidFill>
                <a:latin typeface="72 Brand" panose="020B0504030603020204" pitchFamily="34" charset="0"/>
                <a:ea typeface="72 Brand" pitchFamily="34" charset="-128"/>
                <a:cs typeface="72 Brand" pitchFamily="34" charset="-128"/>
              </a:rPr>
              <a:t> </a:t>
            </a:r>
            <a:r>
              <a:rPr lang="de-DE" sz="900" err="1">
                <a:solidFill>
                  <a:srgbClr val="FF0000"/>
                </a:solidFill>
                <a:latin typeface="72 Brand" panose="020B0504030603020204" pitchFamily="34" charset="0"/>
                <a:ea typeface="72 Brand" pitchFamily="34" charset="-128"/>
                <a:cs typeface="72 Brand" pitchFamily="34" charset="-128"/>
              </a:rPr>
              <a:t>colours</a:t>
            </a:r>
            <a:endParaRPr lang="en-DE" sz="900">
              <a:solidFill>
                <a:srgbClr val="FF0000"/>
              </a:solidFill>
              <a:latin typeface="72 Brand" panose="020B0504030603020204" pitchFamily="34" charset="0"/>
              <a:ea typeface="72 Brand" pitchFamily="34" charset="-128"/>
              <a:cs typeface="72 Brand" pitchFamily="34" charset="-128"/>
            </a:endParaRPr>
          </a:p>
        </p:txBody>
      </p:sp>
      <p:sp>
        <p:nvSpPr>
          <p:cNvPr id="11" name="Title 10">
            <a:extLst>
              <a:ext uri="{FF2B5EF4-FFF2-40B4-BE49-F238E27FC236}">
                <a16:creationId xmlns:a16="http://schemas.microsoft.com/office/drawing/2014/main" id="{D11E788C-C9BB-E2E3-F4D2-83F86956CD3D}"/>
              </a:ext>
            </a:extLst>
          </p:cNvPr>
          <p:cNvSpPr>
            <a:spLocks noGrp="1"/>
          </p:cNvSpPr>
          <p:nvPr>
            <p:ph type="title"/>
          </p:nvPr>
        </p:nvSpPr>
        <p:spPr/>
        <p:txBody>
          <a:bodyPr/>
          <a:lstStyle/>
          <a:p>
            <a:r>
              <a:rPr lang="en-US"/>
              <a:t>Template Information</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F11D576-4A4A-FED9-2F6E-4EC9C3C0BBDC}"/>
                  </a:ext>
                </a:extLst>
              </p14:cNvPr>
              <p14:cNvContentPartPr/>
              <p14:nvPr/>
            </p14:nvContentPartPr>
            <p14:xfrm>
              <a:off x="9651432" y="1882920"/>
              <a:ext cx="360" cy="360"/>
            </p14:xfrm>
          </p:contentPart>
        </mc:Choice>
        <mc:Fallback xmlns="">
          <p:pic>
            <p:nvPicPr>
              <p:cNvPr id="4" name="Ink 3">
                <a:extLst>
                  <a:ext uri="{FF2B5EF4-FFF2-40B4-BE49-F238E27FC236}">
                    <a16:creationId xmlns:a16="http://schemas.microsoft.com/office/drawing/2014/main" id="{2F11D576-4A4A-FED9-2F6E-4EC9C3C0BBDC}"/>
                  </a:ext>
                </a:extLst>
              </p:cNvPr>
              <p:cNvPicPr/>
              <p:nvPr/>
            </p:nvPicPr>
            <p:blipFill>
              <a:blip r:embed="rId7"/>
              <a:stretch>
                <a:fillRect/>
              </a:stretch>
            </p:blipFill>
            <p:spPr>
              <a:xfrm>
                <a:off x="9642432" y="1873920"/>
                <a:ext cx="18000" cy="18000"/>
              </a:xfrm>
              <a:prstGeom prst="rect">
                <a:avLst/>
              </a:prstGeom>
            </p:spPr>
          </p:pic>
        </mc:Fallback>
      </mc:AlternateContent>
      <p:pic>
        <p:nvPicPr>
          <p:cNvPr id="53" name="Picture 52">
            <a:extLst>
              <a:ext uri="{FF2B5EF4-FFF2-40B4-BE49-F238E27FC236}">
                <a16:creationId xmlns:a16="http://schemas.microsoft.com/office/drawing/2014/main" id="{3DD86F16-813D-B819-4D97-D94E9F5C91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3485" y="1864456"/>
            <a:ext cx="330200" cy="342900"/>
          </a:xfrm>
          <a:prstGeom prst="rect">
            <a:avLst/>
          </a:prstGeom>
        </p:spPr>
      </p:pic>
      <p:pic>
        <p:nvPicPr>
          <p:cNvPr id="55" name="Picture 54">
            <a:extLst>
              <a:ext uri="{FF2B5EF4-FFF2-40B4-BE49-F238E27FC236}">
                <a16:creationId xmlns:a16="http://schemas.microsoft.com/office/drawing/2014/main" id="{FE9710EC-5DE1-93E7-AA75-BEB6EBE790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33485" y="2621363"/>
            <a:ext cx="330200" cy="342900"/>
          </a:xfrm>
          <a:prstGeom prst="rect">
            <a:avLst/>
          </a:prstGeom>
        </p:spPr>
      </p:pic>
      <p:pic>
        <p:nvPicPr>
          <p:cNvPr id="56" name="Picture 55">
            <a:extLst>
              <a:ext uri="{FF2B5EF4-FFF2-40B4-BE49-F238E27FC236}">
                <a16:creationId xmlns:a16="http://schemas.microsoft.com/office/drawing/2014/main" id="{E69BEDE7-131D-456F-7820-5CB40243C9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3485" y="3431999"/>
            <a:ext cx="330200" cy="342900"/>
          </a:xfrm>
          <a:prstGeom prst="rect">
            <a:avLst/>
          </a:prstGeom>
        </p:spPr>
      </p:pic>
      <p:pic>
        <p:nvPicPr>
          <p:cNvPr id="57" name="Picture 56">
            <a:extLst>
              <a:ext uri="{FF2B5EF4-FFF2-40B4-BE49-F238E27FC236}">
                <a16:creationId xmlns:a16="http://schemas.microsoft.com/office/drawing/2014/main" id="{99FDBC0B-244D-0F1A-35E5-BF0770AF4E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0902" y="5338437"/>
            <a:ext cx="330200" cy="342900"/>
          </a:xfrm>
          <a:prstGeom prst="rect">
            <a:avLst/>
          </a:prstGeom>
        </p:spPr>
      </p:pic>
      <p:pic>
        <p:nvPicPr>
          <p:cNvPr id="6" name="Bild" descr="Bild">
            <a:extLst>
              <a:ext uri="{FF2B5EF4-FFF2-40B4-BE49-F238E27FC236}">
                <a16:creationId xmlns:a16="http://schemas.microsoft.com/office/drawing/2014/main" id="{A29AABF9-F52A-9052-AC6E-E845FAB35E2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Tree>
    <p:custDataLst>
      <p:custData r:id="rId1"/>
      <p:custData r:id="rId2"/>
    </p:custDataLst>
    <p:extLst>
      <p:ext uri="{BB962C8B-B14F-4D97-AF65-F5344CB8AC3E}">
        <p14:creationId xmlns:p14="http://schemas.microsoft.com/office/powerpoint/2010/main" val="293105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3F3C13B-C670-D51F-4B4D-D1D4DADCE35C}"/>
              </a:ext>
            </a:extLst>
          </p:cNvPr>
          <p:cNvSpPr>
            <a:spLocks noGrp="1"/>
          </p:cNvSpPr>
          <p:nvPr>
            <p:ph type="body" sz="quarter" idx="11"/>
          </p:nvPr>
        </p:nvSpPr>
        <p:spPr/>
        <p:txBody>
          <a:bodyPr/>
          <a:lstStyle/>
          <a:p>
            <a:pPr marL="1904">
              <a:buNone/>
            </a:pPr>
            <a:r>
              <a:rPr lang="en-US" sz="1800" b="1">
                <a:solidFill>
                  <a:srgbClr val="212121"/>
                </a:solidFill>
              </a:rPr>
              <a:t>Artificial Intelligence:</a:t>
            </a:r>
            <a:r>
              <a:rPr lang="en-US" sz="1800">
                <a:solidFill>
                  <a:srgbClr val="212121"/>
                </a:solidFill>
              </a:rPr>
              <a:t> </a:t>
            </a:r>
          </a:p>
          <a:p>
            <a:pPr marL="181814" lvl="1">
              <a:buNone/>
            </a:pPr>
            <a:r>
              <a:rPr lang="en-US" sz="1600">
                <a:solidFill>
                  <a:srgbClr val="212121"/>
                </a:solidFill>
              </a:rPr>
              <a:t>Principles, guidance, and rules for using AI in a way consistent with the SAP Brand, find details here: </a:t>
            </a:r>
            <a:r>
              <a:rPr lang="en-US" sz="1600" u="sng">
                <a:solidFill>
                  <a:srgbClr val="0078D7"/>
                </a:solidFill>
                <a:hlinkClick r:id="rId2" tooltip="https://brand.sap.com/artificial-intelligence"/>
              </a:rPr>
              <a:t>https://brand.sap.com/artificial-intelligence</a:t>
            </a:r>
            <a:endParaRPr lang="en-US" sz="1600" u="sng">
              <a:solidFill>
                <a:srgbClr val="0078D7"/>
              </a:solidFill>
            </a:endParaRPr>
          </a:p>
          <a:p>
            <a:r>
              <a:rPr lang="en-US" sz="1800" b="1"/>
              <a:t>Customer presentations</a:t>
            </a:r>
          </a:p>
          <a:p>
            <a:pPr lvl="1"/>
            <a:r>
              <a:rPr lang="en-US" sz="1600"/>
              <a:t>Please be aware that Customers and Partners are not permitted to use any SAP brand visual elements (e.g., PPT template, pictograms, photography etc.) </a:t>
            </a:r>
            <a:br>
              <a:rPr lang="en-US" sz="1600"/>
            </a:br>
            <a:r>
              <a:rPr lang="en-US" sz="1600"/>
              <a:t>SAP brand elements are proprietary to SAP and are only intended for SAP to use.</a:t>
            </a:r>
          </a:p>
          <a:p>
            <a:pPr lvl="1"/>
            <a:r>
              <a:rPr lang="en-US" sz="1600"/>
              <a:t>Customers and Partners should use their own corporate identity. </a:t>
            </a:r>
          </a:p>
          <a:p>
            <a:pPr lvl="1"/>
            <a:r>
              <a:rPr lang="en-US" sz="1600"/>
              <a:t>If slides from SAP and Customer/Partner are combined in one presentation, both should keep their formatting.</a:t>
            </a:r>
          </a:p>
          <a:p>
            <a:pPr marL="1904">
              <a:buNone/>
            </a:pPr>
            <a:endParaRPr lang="en-US" sz="1800">
              <a:solidFill>
                <a:srgbClr val="212121"/>
              </a:solidFill>
            </a:endParaRPr>
          </a:p>
          <a:p>
            <a:pPr marL="226627">
              <a:buNone/>
            </a:pPr>
            <a:r>
              <a:rPr lang="en-US" sz="1800">
                <a:solidFill>
                  <a:srgbClr val="212121"/>
                </a:solidFill>
              </a:rPr>
              <a:t> </a:t>
            </a:r>
          </a:p>
          <a:p>
            <a:endParaRPr lang="en-DE" sz="1800"/>
          </a:p>
        </p:txBody>
      </p:sp>
      <p:sp>
        <p:nvSpPr>
          <p:cNvPr id="2" name="Text Placeholder 1">
            <a:extLst>
              <a:ext uri="{FF2B5EF4-FFF2-40B4-BE49-F238E27FC236}">
                <a16:creationId xmlns:a16="http://schemas.microsoft.com/office/drawing/2014/main" id="{1DC7D417-3903-EDC7-8EA7-BF38D4AECD29}"/>
              </a:ext>
            </a:extLst>
          </p:cNvPr>
          <p:cNvSpPr>
            <a:spLocks noGrp="1"/>
          </p:cNvSpPr>
          <p:nvPr>
            <p:ph type="body" sz="quarter" idx="10"/>
          </p:nvPr>
        </p:nvSpPr>
        <p:spPr>
          <a:xfrm>
            <a:off x="503869" y="1548490"/>
            <a:ext cx="5326613" cy="4786653"/>
          </a:xfrm>
        </p:spPr>
        <p:txBody>
          <a:bodyPr/>
          <a:lstStyle/>
          <a:p>
            <a:r>
              <a:rPr lang="en-US" sz="1800" b="1"/>
              <a:t>Images</a:t>
            </a:r>
          </a:p>
          <a:p>
            <a:pPr lvl="1"/>
            <a:r>
              <a:rPr lang="en-US" sz="1600"/>
              <a:t>If you need to use images/pictograms, please check our Media Library </a:t>
            </a:r>
            <a:r>
              <a:rPr lang="en-US" sz="1600">
                <a:hlinkClick r:id="rId3" tooltip="https://brand.sap.com/media-library/index.html#/"/>
              </a:rPr>
              <a:t>https://brand.sap.com/media-library/index.html#/</a:t>
            </a:r>
            <a:r>
              <a:rPr lang="en-US" sz="1600"/>
              <a:t>   </a:t>
            </a:r>
          </a:p>
          <a:p>
            <a:pPr lvl="1"/>
            <a:r>
              <a:rPr lang="en-US" sz="1600"/>
              <a:t>Other sources (Adobe Stock, Microsoft), see details here </a:t>
            </a:r>
            <a:r>
              <a:rPr lang="en-US" sz="1600">
                <a:hlinkClick r:id="rId4" tooltip="https://brand.sap.com/photography-sources-use-rights#sources"/>
              </a:rPr>
              <a:t>https://brand.sap.com/photography-sources-use-rights#sources</a:t>
            </a:r>
            <a:endParaRPr lang="en-US" sz="1600"/>
          </a:p>
          <a:p>
            <a:pPr lvl="1"/>
            <a:r>
              <a:rPr lang="en-US" sz="1600">
                <a:hlinkClick r:id="rId5" tooltip="https://sap.sharepoint.com/sites/ITforYou/SitePages/Templafy.aspx"/>
              </a:rPr>
              <a:t>Templafy</a:t>
            </a:r>
            <a:r>
              <a:rPr lang="en-US" sz="1600"/>
              <a:t> also offers images and pictograms</a:t>
            </a:r>
          </a:p>
          <a:p>
            <a:pPr lvl="1"/>
            <a:r>
              <a:rPr lang="en-US" sz="1600"/>
              <a:t>Don't use imagery from the internet advertised as “free,” (e.g. from Google Images, </a:t>
            </a:r>
            <a:r>
              <a:rPr lang="en-US" sz="1600" err="1"/>
              <a:t>Pexels</a:t>
            </a:r>
            <a:r>
              <a:rPr lang="en-US" sz="1600"/>
              <a:t>, or </a:t>
            </a:r>
            <a:r>
              <a:rPr lang="en-US" sz="1600" err="1"/>
              <a:t>Pixabay</a:t>
            </a:r>
            <a:r>
              <a:rPr lang="en-US" sz="1600"/>
              <a:t>).</a:t>
            </a:r>
          </a:p>
          <a:p>
            <a:pPr lvl="1"/>
            <a:r>
              <a:rPr lang="en-US" sz="1600"/>
              <a:t>Don't use personal or private photography for any SAP content, as SAP needs to own the rights to each asset.</a:t>
            </a:r>
          </a:p>
          <a:p>
            <a:pPr marL="1904">
              <a:buNone/>
            </a:pPr>
            <a:r>
              <a:rPr lang="en-US" sz="1800" b="1">
                <a:solidFill>
                  <a:srgbClr val="212121"/>
                </a:solidFill>
              </a:rPr>
              <a:t>Third-party content:</a:t>
            </a:r>
            <a:r>
              <a:rPr lang="en-US" sz="1800">
                <a:solidFill>
                  <a:srgbClr val="212121"/>
                </a:solidFill>
              </a:rPr>
              <a:t> </a:t>
            </a:r>
          </a:p>
          <a:p>
            <a:pPr marL="181814" lvl="1">
              <a:buNone/>
            </a:pPr>
            <a:r>
              <a:rPr lang="en-US" sz="1600">
                <a:solidFill>
                  <a:srgbClr val="212121"/>
                </a:solidFill>
              </a:rPr>
              <a:t>SAP Legal advises that written permission is required to use third-party logos and quotes, see the </a:t>
            </a:r>
            <a:r>
              <a:rPr lang="en-US" sz="1600" u="sng">
                <a:solidFill>
                  <a:srgbClr val="0078D7"/>
                </a:solidFill>
                <a:hlinkClick r:id="rId6" tooltip="https://d.dam.sap.com/s/i/a/EgBCyYp/Content_Permission_Handbook_ContentOwners_Nov22_30.pdf?inline=true&amp;rc=10&amp;doi=SAP806134"/>
              </a:rPr>
              <a:t>Content Permission Handbook</a:t>
            </a:r>
            <a:endParaRPr lang="en-US" sz="1600"/>
          </a:p>
          <a:p>
            <a:endParaRPr lang="en-US" sz="1800"/>
          </a:p>
        </p:txBody>
      </p:sp>
      <p:sp>
        <p:nvSpPr>
          <p:cNvPr id="3" name="Title 2">
            <a:extLst>
              <a:ext uri="{FF2B5EF4-FFF2-40B4-BE49-F238E27FC236}">
                <a16:creationId xmlns:a16="http://schemas.microsoft.com/office/drawing/2014/main" id="{42247BAE-9796-3DF0-75C2-5ADC7D8E57BE}"/>
              </a:ext>
            </a:extLst>
          </p:cNvPr>
          <p:cNvSpPr>
            <a:spLocks noGrp="1"/>
          </p:cNvSpPr>
          <p:nvPr>
            <p:ph type="title"/>
          </p:nvPr>
        </p:nvSpPr>
        <p:spPr>
          <a:xfrm>
            <a:off x="503870" y="504761"/>
            <a:ext cx="11183564" cy="369236"/>
          </a:xfrm>
        </p:spPr>
        <p:txBody>
          <a:bodyPr/>
          <a:lstStyle/>
          <a:p>
            <a:r>
              <a:rPr lang="en-US"/>
              <a:t>Additional information</a:t>
            </a:r>
          </a:p>
        </p:txBody>
      </p:sp>
      <p:pic>
        <p:nvPicPr>
          <p:cNvPr id="4" name="Bild" descr="Bild">
            <a:extLst>
              <a:ext uri="{FF2B5EF4-FFF2-40B4-BE49-F238E27FC236}">
                <a16:creationId xmlns:a16="http://schemas.microsoft.com/office/drawing/2014/main" id="{9E9C37D5-C4AA-2341-D15B-A25C1F4D5AF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6823" y="291075"/>
            <a:ext cx="2389226" cy="361613"/>
          </a:xfrm>
          <a:prstGeom prst="rect">
            <a:avLst/>
          </a:prstGeom>
          <a:ln w="12700">
            <a:miter lim="400000"/>
          </a:ln>
        </p:spPr>
      </p:pic>
    </p:spTree>
    <p:extLst>
      <p:ext uri="{BB962C8B-B14F-4D97-AF65-F5344CB8AC3E}">
        <p14:creationId xmlns:p14="http://schemas.microsoft.com/office/powerpoint/2010/main" val="22854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2F561-E643-59D2-DE4A-1AB6996FF0DF}"/>
              </a:ext>
            </a:extLst>
          </p:cNvPr>
          <p:cNvSpPr>
            <a:spLocks noGrp="1"/>
          </p:cNvSpPr>
          <p:nvPr>
            <p:ph type="title"/>
          </p:nvPr>
        </p:nvSpPr>
        <p:spPr/>
        <p:txBody>
          <a:bodyPr/>
          <a:lstStyle/>
          <a:p>
            <a:endParaRPr lang="en-US"/>
          </a:p>
        </p:txBody>
      </p:sp>
      <p:pic>
        <p:nvPicPr>
          <p:cNvPr id="5" name="Picture Placeholder 4">
            <a:extLst>
              <a:ext uri="{FF2B5EF4-FFF2-40B4-BE49-F238E27FC236}">
                <a16:creationId xmlns:a16="http://schemas.microsoft.com/office/drawing/2014/main" id="{E148B195-70DE-6B2F-01D6-7808AA4949FF}"/>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8610" b="18610"/>
          <a:stretch/>
        </p:blipFill>
        <p:spPr/>
      </p:pic>
      <p:pic>
        <p:nvPicPr>
          <p:cNvPr id="477" name="Bild" descr="Bil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5432" y="3987345"/>
            <a:ext cx="1016001" cy="1016001"/>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B079F-7FF8-5429-598B-CBB59F275653}"/>
              </a:ext>
            </a:extLst>
          </p:cNvPr>
          <p:cNvSpPr/>
          <p:nvPr/>
        </p:nvSpPr>
        <p:spPr bwMode="gray">
          <a:xfrm>
            <a:off x="4989347" y="0"/>
            <a:ext cx="1106653" cy="6858000"/>
          </a:xfrm>
          <a:prstGeom prst="rect">
            <a:avLst/>
          </a:prstGeom>
          <a:solidFill>
            <a:srgbClr val="EBF8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479" name="Schüssel mit Lachsfrikadellen, Salat und Hummus" descr="Schüssel mit Lachsfrikadellen, Salat und Hummus"/>
          <p:cNvPicPr>
            <a:picLocks noGrp="1" noChangeAspect="1"/>
          </p:cNvPicPr>
          <p:nvPr>
            <p:ph type="pic" idx="21"/>
          </p:nvPr>
        </p:nvPicPr>
        <p:blipFill>
          <a:blip r:embed="rId2" cstate="screen">
            <a:extLst>
              <a:ext uri="{28A0092B-C50C-407E-A947-70E740481C1C}">
                <a14:useLocalDpi xmlns:a14="http://schemas.microsoft.com/office/drawing/2010/main"/>
              </a:ext>
            </a:extLst>
          </a:blip>
          <a:srcRect t="8034" b="8034"/>
          <a:stretch/>
        </p:blipFill>
        <p:spPr>
          <a:prstGeom prst="rect">
            <a:avLst/>
          </a:prstGeom>
        </p:spPr>
      </p:pic>
      <p:sp>
        <p:nvSpPr>
          <p:cNvPr id="481" name="Agenda items"/>
          <p:cNvSpPr txBox="1">
            <a:spLocks noGrp="1"/>
          </p:cNvSpPr>
          <p:nvPr>
            <p:ph type="body" sz="half" idx="1"/>
          </p:nvPr>
        </p:nvSpPr>
        <p:spPr>
          <a:prstGeom prst="rect">
            <a:avLst/>
          </a:prstGeom>
        </p:spPr>
        <p:txBody>
          <a:bodyPr/>
          <a:lstStyle/>
          <a:p>
            <a:r>
              <a:t>Agenda item/divider headline</a:t>
            </a:r>
          </a:p>
          <a:p>
            <a:pPr marL="179963" lvl="1" indent="-179963">
              <a:spcBef>
                <a:spcPts val="600"/>
              </a:spcBef>
              <a:buClr>
                <a:srgbClr val="000000"/>
              </a:buClr>
              <a:buFont typeface="Arial"/>
              <a:defRPr sz="1800"/>
            </a:pPr>
            <a:r>
              <a:t>Details</a:t>
            </a:r>
          </a:p>
          <a:p>
            <a:r>
              <a:t>Agenda item/divider headline</a:t>
            </a:r>
          </a:p>
          <a:p>
            <a:pPr marL="179963" lvl="1" indent="-179963">
              <a:spcBef>
                <a:spcPts val="600"/>
              </a:spcBef>
              <a:buClr>
                <a:srgbClr val="000000"/>
              </a:buClr>
              <a:buFont typeface="Arial"/>
              <a:defRPr sz="1800"/>
            </a:pPr>
            <a:r>
              <a:t>Details</a:t>
            </a:r>
          </a:p>
          <a:p>
            <a:r>
              <a:t>Agenda item/divider headline</a:t>
            </a:r>
          </a:p>
          <a:p>
            <a:pPr marL="179963" lvl="1" indent="-179963">
              <a:spcBef>
                <a:spcPts val="600"/>
              </a:spcBef>
              <a:buClr>
                <a:srgbClr val="000000"/>
              </a:buClr>
              <a:buFont typeface="Arial"/>
              <a:defRPr sz="1800"/>
            </a:pPr>
            <a:r>
              <a:t>Details</a:t>
            </a:r>
          </a:p>
          <a:p>
            <a:r>
              <a:t>Agenda item/divider headline</a:t>
            </a:r>
          </a:p>
          <a:p>
            <a:pPr marL="179963" lvl="1" indent="-179963">
              <a:spcBef>
                <a:spcPts val="600"/>
              </a:spcBef>
              <a:buClr>
                <a:srgbClr val="000000"/>
              </a:buClr>
              <a:buFont typeface="Arial"/>
              <a:defRPr sz="1800"/>
            </a:pPr>
            <a:r>
              <a:t>Details</a:t>
            </a:r>
          </a:p>
        </p:txBody>
      </p:sp>
      <p:sp>
        <p:nvSpPr>
          <p:cNvPr id="482" name="Agenda"/>
          <p:cNvSpPr txBox="1">
            <a:spLocks noGrp="1"/>
          </p:cNvSpPr>
          <p:nvPr>
            <p:ph type="title"/>
          </p:nvPr>
        </p:nvSpPr>
        <p:spPr>
          <a:prstGeom prst="rect">
            <a:avLst/>
          </a:prstGeom>
        </p:spPr>
        <p:txBody>
          <a:bodyPr/>
          <a:lstStyle/>
          <a:p>
            <a:r>
              <a:t>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4FE3456-2E17-4631-882F-2B0AB12E1D6D}"/>
              </a:ext>
            </a:extLst>
          </p:cNvPr>
          <p:cNvGraphicFramePr>
            <a:graphicFrameLocks noChangeAspect="1"/>
          </p:cNvGraphicFramePr>
          <p:nvPr>
            <p:custDataLst>
              <p:tags r:id="rId1"/>
            </p:custDataLst>
          </p:nvPr>
        </p:nvGraphicFramePr>
        <p:xfrm>
          <a:off x="6346" y="5155"/>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11" name="Object 10" hidden="1">
                        <a:extLst>
                          <a:ext uri="{FF2B5EF4-FFF2-40B4-BE49-F238E27FC236}">
                            <a16:creationId xmlns:a16="http://schemas.microsoft.com/office/drawing/2014/main" id="{64FE3456-2E17-4631-882F-2B0AB12E1D6D}"/>
                          </a:ext>
                        </a:extLst>
                      </p:cNvPr>
                      <p:cNvPicPr/>
                      <p:nvPr/>
                    </p:nvPicPr>
                    <p:blipFill>
                      <a:blip r:embed="rId6"/>
                      <a:stretch>
                        <a:fillRect/>
                      </a:stretch>
                    </p:blipFill>
                    <p:spPr>
                      <a:xfrm>
                        <a:off x="6346" y="5155"/>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55550188-E689-4D45-AAFC-52B4956A9052}"/>
              </a:ext>
            </a:extLst>
          </p:cNvPr>
          <p:cNvSpPr/>
          <p:nvPr>
            <p:custDataLst>
              <p:tags r:id="rId2"/>
            </p:custDataLst>
          </p:nvPr>
        </p:nvSpPr>
        <p:spPr bwMode="gray">
          <a:xfrm>
            <a:off x="4763" y="3572"/>
            <a:ext cx="158586" cy="158586"/>
          </a:xfrm>
          <a:prstGeom prst="rect">
            <a:avLst/>
          </a:prstGeom>
          <a:noFill/>
          <a:ln w="25400" algn="ctr">
            <a:solidFill>
              <a:schemeClr val="tx1"/>
            </a:solidFill>
            <a:miter lim="800000"/>
            <a:headEnd/>
            <a:tailEnd/>
          </a:ln>
        </p:spPr>
        <p:txBody>
          <a:bodyPr vert="horz" wrap="none" lIns="0" tIns="0" rIns="0" bIns="0" numCol="1" spcCol="0" rtlCol="0" anchor="ctr" anchorCtr="0">
            <a:noAutofit/>
          </a:bodyPr>
          <a:lstStyle/>
          <a:p>
            <a:pPr algn="ctr" defTabSz="913304">
              <a:spcBef>
                <a:spcPct val="50000"/>
              </a:spcBef>
              <a:buClr>
                <a:srgbClr val="F0AB00"/>
              </a:buClr>
              <a:buSzPct val="80000"/>
              <a:defRPr/>
            </a:pPr>
            <a:endParaRPr lang="en-US" sz="1996" kern="0">
              <a:solidFill>
                <a:srgbClr val="000000"/>
              </a:solidFill>
              <a:latin typeface="Arial" panose="020B0604020202020204" pitchFamily="34" charset="0"/>
              <a:sym typeface="Arial" panose="020B0604020202020204" pitchFamily="34" charset="0"/>
            </a:endParaRPr>
          </a:p>
        </p:txBody>
      </p:sp>
      <p:sp>
        <p:nvSpPr>
          <p:cNvPr id="13" name="Title 2">
            <a:extLst>
              <a:ext uri="{FF2B5EF4-FFF2-40B4-BE49-F238E27FC236}">
                <a16:creationId xmlns:a16="http://schemas.microsoft.com/office/drawing/2014/main" id="{DC47CB87-5CFA-5687-230C-6ABCB5F5379B}"/>
              </a:ext>
            </a:extLst>
          </p:cNvPr>
          <p:cNvSpPr txBox="1">
            <a:spLocks/>
          </p:cNvSpPr>
          <p:nvPr/>
        </p:nvSpPr>
        <p:spPr bwMode="black">
          <a:xfrm>
            <a:off x="508237" y="937002"/>
            <a:ext cx="11174831" cy="30000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200" b="1" kern="1200" baseline="0">
                <a:solidFill>
                  <a:schemeClr val="bg1"/>
                </a:solidFill>
                <a:latin typeface="+mj-lt"/>
                <a:ea typeface="+mj-ea"/>
                <a:cs typeface="+mj-cs"/>
              </a:defRPr>
            </a:lvl1pPr>
          </a:lstStyle>
          <a:p>
            <a:r>
              <a:rPr lang="en-US" sz="1949" b="0" dirty="0">
                <a:solidFill>
                  <a:schemeClr val="tx2"/>
                </a:solidFill>
              </a:rPr>
              <a:t>Connect strategic and operational planning with real-time visibility and execution</a:t>
            </a:r>
          </a:p>
        </p:txBody>
      </p:sp>
      <p:sp>
        <p:nvSpPr>
          <p:cNvPr id="2" name="Title 1">
            <a:extLst>
              <a:ext uri="{FF2B5EF4-FFF2-40B4-BE49-F238E27FC236}">
                <a16:creationId xmlns:a16="http://schemas.microsoft.com/office/drawing/2014/main" id="{18CA57B7-5CC0-2309-6CB2-2C3F39325FE7}"/>
              </a:ext>
            </a:extLst>
          </p:cNvPr>
          <p:cNvSpPr>
            <a:spLocks noGrp="1"/>
          </p:cNvSpPr>
          <p:nvPr>
            <p:ph type="title"/>
          </p:nvPr>
        </p:nvSpPr>
        <p:spPr/>
        <p:txBody>
          <a:bodyPr/>
          <a:lstStyle/>
          <a:p>
            <a:r>
              <a:rPr lang="en-US" dirty="0"/>
              <a:t>SAP Supply Chain Planning Platform</a:t>
            </a:r>
          </a:p>
        </p:txBody>
      </p:sp>
      <p:grpSp>
        <p:nvGrpSpPr>
          <p:cNvPr id="5" name="Group 4">
            <a:extLst>
              <a:ext uri="{FF2B5EF4-FFF2-40B4-BE49-F238E27FC236}">
                <a16:creationId xmlns:a16="http://schemas.microsoft.com/office/drawing/2014/main" id="{4120E8EA-185F-368F-CCD1-369410469B93}"/>
              </a:ext>
            </a:extLst>
          </p:cNvPr>
          <p:cNvGrpSpPr/>
          <p:nvPr/>
        </p:nvGrpSpPr>
        <p:grpSpPr>
          <a:xfrm>
            <a:off x="1814507" y="1979943"/>
            <a:ext cx="8688322" cy="432241"/>
            <a:chOff x="1814978" y="1698384"/>
            <a:chExt cx="8690585" cy="432354"/>
          </a:xfrm>
        </p:grpSpPr>
        <p:grpSp>
          <p:nvGrpSpPr>
            <p:cNvPr id="9" name="Group 8">
              <a:extLst>
                <a:ext uri="{FF2B5EF4-FFF2-40B4-BE49-F238E27FC236}">
                  <a16:creationId xmlns:a16="http://schemas.microsoft.com/office/drawing/2014/main" id="{A183CB9D-A53D-785F-847B-092971CB10AE}"/>
                </a:ext>
              </a:extLst>
            </p:cNvPr>
            <p:cNvGrpSpPr/>
            <p:nvPr/>
          </p:nvGrpSpPr>
          <p:grpSpPr>
            <a:xfrm>
              <a:off x="1814978" y="1698384"/>
              <a:ext cx="1217114" cy="432354"/>
              <a:chOff x="1814978" y="1698384"/>
              <a:chExt cx="1217114" cy="432354"/>
            </a:xfrm>
          </p:grpSpPr>
          <p:sp>
            <p:nvSpPr>
              <p:cNvPr id="20" name="Pentagon 21">
                <a:extLst>
                  <a:ext uri="{FF2B5EF4-FFF2-40B4-BE49-F238E27FC236}">
                    <a16:creationId xmlns:a16="http://schemas.microsoft.com/office/drawing/2014/main" id="{8CDDDA5E-8BB3-FB10-F810-CEDE9ED3B219}"/>
                  </a:ext>
                </a:extLst>
              </p:cNvPr>
              <p:cNvSpPr>
                <a:spLocks noChangeAspect="1"/>
              </p:cNvSpPr>
              <p:nvPr/>
            </p:nvSpPr>
            <p:spPr bwMode="gray">
              <a:xfrm rot="16200000">
                <a:off x="1845185" y="1668177"/>
                <a:ext cx="432354" cy="492767"/>
              </a:xfrm>
              <a:prstGeom prst="homePlate">
                <a:avLst>
                  <a:gd name="adj" fmla="val 37002"/>
                </a:avLst>
              </a:prstGeom>
              <a:solidFill>
                <a:schemeClr val="accent1">
                  <a:lumMod val="20000"/>
                  <a:lumOff val="80000"/>
                </a:schemeClr>
              </a:solidFill>
              <a:ln w="19050" algn="ctr">
                <a:noFill/>
                <a:prstDash val="solid"/>
                <a:miter lim="800000"/>
                <a:headEnd/>
                <a:tailEnd/>
              </a:ln>
            </p:spPr>
            <p:txBody>
              <a:bodyPr lIns="89866" tIns="71890" rIns="89866" bIns="71890" anchor="ctr"/>
              <a:lstStyle/>
              <a:p>
                <a:pPr algn="ctr" defTabSz="912845">
                  <a:spcBef>
                    <a:spcPct val="50000"/>
                  </a:spcBef>
                  <a:buClr>
                    <a:srgbClr val="F0AB00"/>
                  </a:buClr>
                  <a:buSzPct val="80000"/>
                  <a:defRPr/>
                </a:pPr>
                <a:endParaRPr lang="en-US" sz="1400" kern="0">
                  <a:solidFill>
                    <a:srgbClr val="000000"/>
                  </a:solidFill>
                  <a:latin typeface="+mn-lt"/>
                  <a:ea typeface="Arial Unicode MS" pitchFamily="34" charset="-128"/>
                  <a:cs typeface="Arial Unicode MS" pitchFamily="34" charset="-128"/>
                </a:endParaRPr>
              </a:p>
            </p:txBody>
          </p:sp>
          <p:sp>
            <p:nvSpPr>
              <p:cNvPr id="25" name="Freeform 5">
                <a:extLst>
                  <a:ext uri="{FF2B5EF4-FFF2-40B4-BE49-F238E27FC236}">
                    <a16:creationId xmlns:a16="http://schemas.microsoft.com/office/drawing/2014/main" id="{BCA1E9C0-E034-A553-1014-BB00EB98EFAF}"/>
                  </a:ext>
                </a:extLst>
              </p:cNvPr>
              <p:cNvSpPr>
                <a:spLocks noChangeAspect="1"/>
              </p:cNvSpPr>
              <p:nvPr/>
            </p:nvSpPr>
            <p:spPr bwMode="auto">
              <a:xfrm>
                <a:off x="2205720" y="1709398"/>
                <a:ext cx="826372" cy="421340"/>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solidFill>
                <a:schemeClr val="tx2">
                  <a:lumMod val="20000"/>
                  <a:lumOff val="80000"/>
                </a:schemeClr>
              </a:solidFill>
              <a:ln w="19050" algn="ctr">
                <a:noFill/>
                <a:prstDash val="solid"/>
                <a:miter lim="800000"/>
                <a:headEnd/>
                <a:tailEnd/>
              </a:ln>
            </p:spPr>
            <p:txBody>
              <a:bodyPr lIns="89887" tIns="71907" rIns="89887" bIns="71907" anchor="ctr"/>
              <a:lstStyle/>
              <a:p>
                <a:pPr algn="ctr" defTabSz="913028">
                  <a:spcBef>
                    <a:spcPct val="50000"/>
                  </a:spcBef>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grpSp>
        <p:sp>
          <p:nvSpPr>
            <p:cNvPr id="15" name="Freeform 5">
              <a:extLst>
                <a:ext uri="{FF2B5EF4-FFF2-40B4-BE49-F238E27FC236}">
                  <a16:creationId xmlns:a16="http://schemas.microsoft.com/office/drawing/2014/main" id="{42FBAF23-A3D0-0C7A-A6E3-FEC81C186476}"/>
                </a:ext>
              </a:extLst>
            </p:cNvPr>
            <p:cNvSpPr>
              <a:spLocks noChangeAspect="1"/>
            </p:cNvSpPr>
            <p:nvPr/>
          </p:nvSpPr>
          <p:spPr bwMode="auto">
            <a:xfrm flipH="1">
              <a:off x="5644095" y="1710114"/>
              <a:ext cx="824968" cy="420624"/>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solidFill>
              <a:schemeClr val="tx2">
                <a:lumMod val="20000"/>
                <a:lumOff val="80000"/>
              </a:schemeClr>
            </a:solidFill>
            <a:ln w="19050" algn="ctr">
              <a:noFill/>
              <a:prstDash val="solid"/>
              <a:miter lim="800000"/>
              <a:headEnd/>
              <a:tailEnd/>
            </a:ln>
          </p:spPr>
          <p:txBody>
            <a:bodyPr lIns="89887" tIns="71907" rIns="89887" bIns="71907" anchor="ctr"/>
            <a:lstStyle/>
            <a:p>
              <a:pPr algn="ctr" defTabSz="913028">
                <a:spcBef>
                  <a:spcPct val="50000"/>
                </a:spcBef>
                <a:buClr>
                  <a:srgbClr val="F0AB00"/>
                </a:buClr>
                <a:buSzPct val="80000"/>
                <a:defRPr/>
              </a:pPr>
              <a:endParaRPr lang="en-US" sz="1400" kern="0">
                <a:solidFill>
                  <a:srgbClr val="000000"/>
                </a:solidFill>
                <a:latin typeface="+mn-lt"/>
                <a:ea typeface="Arial Unicode MS" pitchFamily="34" charset="-128"/>
                <a:cs typeface="Arial Unicode MS" pitchFamily="34" charset="-128"/>
              </a:endParaRPr>
            </a:p>
          </p:txBody>
        </p:sp>
        <p:sp>
          <p:nvSpPr>
            <p:cNvPr id="18" name="Freeform 5">
              <a:extLst>
                <a:ext uri="{FF2B5EF4-FFF2-40B4-BE49-F238E27FC236}">
                  <a16:creationId xmlns:a16="http://schemas.microsoft.com/office/drawing/2014/main" id="{E971D5F0-6E82-C344-0E99-D18706480D8C}"/>
                </a:ext>
              </a:extLst>
            </p:cNvPr>
            <p:cNvSpPr>
              <a:spLocks noChangeAspect="1"/>
            </p:cNvSpPr>
            <p:nvPr/>
          </p:nvSpPr>
          <p:spPr bwMode="auto">
            <a:xfrm flipH="1">
              <a:off x="9680595" y="1710114"/>
              <a:ext cx="824968" cy="420624"/>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solidFill>
              <a:schemeClr val="tx2">
                <a:lumMod val="20000"/>
                <a:lumOff val="80000"/>
              </a:schemeClr>
            </a:solidFill>
            <a:ln w="19050" algn="ctr">
              <a:noFill/>
              <a:prstDash val="solid"/>
              <a:miter lim="800000"/>
              <a:headEnd/>
              <a:tailEnd/>
            </a:ln>
          </p:spPr>
          <p:txBody>
            <a:bodyPr lIns="89887" tIns="71907" rIns="89887" bIns="71907" anchor="ctr"/>
            <a:lstStyle/>
            <a:p>
              <a:pPr algn="ctr" defTabSz="913028">
                <a:spcBef>
                  <a:spcPct val="50000"/>
                </a:spcBef>
                <a:buClr>
                  <a:srgbClr val="F0AB00"/>
                </a:buClr>
                <a:buSzPct val="80000"/>
                <a:defRPr/>
              </a:pPr>
              <a:endParaRPr lang="en-US" sz="1400" kern="0">
                <a:solidFill>
                  <a:srgbClr val="000000"/>
                </a:solidFill>
                <a:latin typeface="+mn-lt"/>
                <a:ea typeface="Arial Unicode MS" pitchFamily="34" charset="-128"/>
                <a:cs typeface="Arial Unicode MS" pitchFamily="34" charset="-128"/>
              </a:endParaRPr>
            </a:p>
          </p:txBody>
        </p:sp>
      </p:grpSp>
      <p:cxnSp>
        <p:nvCxnSpPr>
          <p:cNvPr id="28" name="Gerade Verbindung 123">
            <a:extLst>
              <a:ext uri="{FF2B5EF4-FFF2-40B4-BE49-F238E27FC236}">
                <a16:creationId xmlns:a16="http://schemas.microsoft.com/office/drawing/2014/main" id="{66F0EE6B-2DB9-209A-BD00-27CC00DEC04F}"/>
              </a:ext>
            </a:extLst>
          </p:cNvPr>
          <p:cNvCxnSpPr>
            <a:cxnSpLocks/>
          </p:cNvCxnSpPr>
          <p:nvPr/>
        </p:nvCxnSpPr>
        <p:spPr>
          <a:xfrm>
            <a:off x="6200623" y="1882728"/>
            <a:ext cx="5554269" cy="0"/>
          </a:xfrm>
          <a:prstGeom prst="line">
            <a:avLst/>
          </a:prstGeom>
          <a:noFill/>
          <a:ln w="12700" algn="ctr">
            <a:solidFill>
              <a:schemeClr val="tx1"/>
            </a:solidFill>
            <a:miter lim="800000"/>
            <a:headEnd/>
            <a:tailEnd/>
          </a:ln>
        </p:spPr>
      </p:cxnSp>
      <p:sp>
        <p:nvSpPr>
          <p:cNvPr id="30" name="Auf der gleichen Seite des Rechtecks liegende Ecken abrunden 124">
            <a:extLst>
              <a:ext uri="{FF2B5EF4-FFF2-40B4-BE49-F238E27FC236}">
                <a16:creationId xmlns:a16="http://schemas.microsoft.com/office/drawing/2014/main" id="{4C609FC4-5163-A9DB-0A35-968FC1F9AD55}"/>
              </a:ext>
            </a:extLst>
          </p:cNvPr>
          <p:cNvSpPr/>
          <p:nvPr/>
        </p:nvSpPr>
        <p:spPr bwMode="gray">
          <a:xfrm>
            <a:off x="4427161" y="1543507"/>
            <a:ext cx="3536425" cy="338660"/>
          </a:xfrm>
          <a:prstGeom prst="round2SameRect">
            <a:avLst>
              <a:gd name="adj1" fmla="val 21429"/>
              <a:gd name="adj2" fmla="val 0"/>
            </a:avLst>
          </a:prstGeom>
          <a:no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r>
              <a:rPr lang="en-US" altLang="de-DE" sz="1400" b="1" kern="0" dirty="0">
                <a:solidFill>
                  <a:srgbClr val="000000"/>
                </a:solidFill>
                <a:latin typeface="+mn-lt"/>
                <a:ea typeface="Arial Unicode MS" pitchFamily="34" charset="-128"/>
              </a:rPr>
              <a:t>Digital Business Planning</a:t>
            </a:r>
            <a:endParaRPr lang="en-US" sz="1400" b="1" kern="0" dirty="0">
              <a:solidFill>
                <a:srgbClr val="000000"/>
              </a:solidFill>
              <a:latin typeface="+mn-lt"/>
              <a:ea typeface="Arial Unicode MS" pitchFamily="34" charset="-128"/>
            </a:endParaRPr>
          </a:p>
        </p:txBody>
      </p:sp>
      <p:cxnSp>
        <p:nvCxnSpPr>
          <p:cNvPr id="31" name="Gerade Verbindung 123">
            <a:extLst>
              <a:ext uri="{FF2B5EF4-FFF2-40B4-BE49-F238E27FC236}">
                <a16:creationId xmlns:a16="http://schemas.microsoft.com/office/drawing/2014/main" id="{556E6871-041B-D076-EFBE-F9903ACE5E7C}"/>
              </a:ext>
            </a:extLst>
          </p:cNvPr>
          <p:cNvCxnSpPr>
            <a:cxnSpLocks/>
          </p:cNvCxnSpPr>
          <p:nvPr/>
        </p:nvCxnSpPr>
        <p:spPr>
          <a:xfrm>
            <a:off x="580595" y="1882728"/>
            <a:ext cx="5554269" cy="0"/>
          </a:xfrm>
          <a:prstGeom prst="line">
            <a:avLst/>
          </a:prstGeom>
          <a:noFill/>
          <a:ln w="12700" algn="ctr">
            <a:solidFill>
              <a:schemeClr val="tx1"/>
            </a:solidFill>
            <a:miter lim="800000"/>
            <a:headEnd/>
            <a:tailEnd/>
          </a:ln>
        </p:spPr>
      </p:cxnSp>
      <p:sp>
        <p:nvSpPr>
          <p:cNvPr id="32" name="Rechteck 173">
            <a:extLst>
              <a:ext uri="{FF2B5EF4-FFF2-40B4-BE49-F238E27FC236}">
                <a16:creationId xmlns:a16="http://schemas.microsoft.com/office/drawing/2014/main" id="{3A600630-9BA3-A52A-954A-D65745FD6E4F}"/>
              </a:ext>
            </a:extLst>
          </p:cNvPr>
          <p:cNvSpPr/>
          <p:nvPr/>
        </p:nvSpPr>
        <p:spPr bwMode="gray">
          <a:xfrm>
            <a:off x="2488318" y="3388939"/>
            <a:ext cx="107888" cy="107888"/>
          </a:xfrm>
          <a:prstGeom prst="rect">
            <a:avLst/>
          </a:prstGeom>
          <a:solidFill>
            <a:srgbClr val="FFFFFF"/>
          </a:solidFill>
          <a:ln w="25400" algn="ctr">
            <a:no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grpSp>
        <p:nvGrpSpPr>
          <p:cNvPr id="33" name="Group 32">
            <a:extLst>
              <a:ext uri="{FF2B5EF4-FFF2-40B4-BE49-F238E27FC236}">
                <a16:creationId xmlns:a16="http://schemas.microsoft.com/office/drawing/2014/main" id="{864F3EE9-CC48-BE5C-77E9-A1CC79908AF0}"/>
              </a:ext>
            </a:extLst>
          </p:cNvPr>
          <p:cNvGrpSpPr>
            <a:grpSpLocks/>
          </p:cNvGrpSpPr>
          <p:nvPr/>
        </p:nvGrpSpPr>
        <p:grpSpPr>
          <a:xfrm>
            <a:off x="1092346" y="3503176"/>
            <a:ext cx="2523593" cy="1789671"/>
            <a:chOff x="1092630" y="3183150"/>
            <a:chExt cx="2524250" cy="1790137"/>
          </a:xfrm>
        </p:grpSpPr>
        <p:cxnSp>
          <p:nvCxnSpPr>
            <p:cNvPr id="34" name="Gerade Verbindung 141">
              <a:extLst>
                <a:ext uri="{FF2B5EF4-FFF2-40B4-BE49-F238E27FC236}">
                  <a16:creationId xmlns:a16="http://schemas.microsoft.com/office/drawing/2014/main" id="{7FE71878-28A6-47F7-E2F6-3CDC3141BA14}"/>
                </a:ext>
              </a:extLst>
            </p:cNvPr>
            <p:cNvCxnSpPr>
              <a:cxnSpLocks/>
            </p:cNvCxnSpPr>
            <p:nvPr/>
          </p:nvCxnSpPr>
          <p:spPr>
            <a:xfrm>
              <a:off x="1092630" y="3428664"/>
              <a:ext cx="2524250"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Gerade Verbindung 178">
              <a:extLst>
                <a:ext uri="{FF2B5EF4-FFF2-40B4-BE49-F238E27FC236}">
                  <a16:creationId xmlns:a16="http://schemas.microsoft.com/office/drawing/2014/main" id="{B2F3D777-1707-7D4C-9EBE-BF3717C4C838}"/>
                </a:ext>
              </a:extLst>
            </p:cNvPr>
            <p:cNvCxnSpPr>
              <a:cxnSpLocks/>
            </p:cNvCxnSpPr>
            <p:nvPr/>
          </p:nvCxnSpPr>
          <p:spPr>
            <a:xfrm>
              <a:off x="2354755" y="3183150"/>
              <a:ext cx="0" cy="245514"/>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EB739F4-856D-FE17-C93E-427183D9B3BD}"/>
                </a:ext>
              </a:extLst>
            </p:cNvPr>
            <p:cNvGrpSpPr/>
            <p:nvPr/>
          </p:nvGrpSpPr>
          <p:grpSpPr>
            <a:xfrm>
              <a:off x="1126249" y="3499323"/>
              <a:ext cx="2457012" cy="1473964"/>
              <a:chOff x="1126249" y="3499323"/>
              <a:chExt cx="2457012" cy="1473964"/>
            </a:xfrm>
          </p:grpSpPr>
          <p:sp>
            <p:nvSpPr>
              <p:cNvPr id="40" name="TextBox 39">
                <a:extLst>
                  <a:ext uri="{FF2B5EF4-FFF2-40B4-BE49-F238E27FC236}">
                    <a16:creationId xmlns:a16="http://schemas.microsoft.com/office/drawing/2014/main" id="{E9F3327E-A895-DC3E-7F83-25B13BD0551B}"/>
                  </a:ext>
                </a:extLst>
              </p:cNvPr>
              <p:cNvSpPr txBox="1"/>
              <p:nvPr/>
            </p:nvSpPr>
            <p:spPr bwMode="auto">
              <a:xfrm>
                <a:off x="1126249" y="3499323"/>
                <a:ext cx="2457012" cy="215276"/>
              </a:xfrm>
              <a:prstGeom prst="rect">
                <a:avLst/>
              </a:prstGeom>
              <a:noFill/>
            </p:spPr>
            <p:txBody>
              <a:bodyPr wrap="square" lIns="0" tIns="0" rIns="0" bIns="0" anchor="t">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8449">
                  <a:defRPr/>
                </a:pPr>
                <a:r>
                  <a:rPr lang="en-US" sz="1400" dirty="0">
                    <a:solidFill>
                      <a:srgbClr val="F0AB00"/>
                    </a:solidFill>
                    <a:latin typeface="+mn-lt"/>
                    <a:ea typeface="Arial Unicode MS"/>
                    <a:cs typeface="Arial Unicode MS"/>
                  </a:rPr>
                  <a:t>EXECUTE</a:t>
                </a:r>
              </a:p>
            </p:txBody>
          </p:sp>
          <p:sp>
            <p:nvSpPr>
              <p:cNvPr id="41" name="TextBox 40">
                <a:extLst>
                  <a:ext uri="{FF2B5EF4-FFF2-40B4-BE49-F238E27FC236}">
                    <a16:creationId xmlns:a16="http://schemas.microsoft.com/office/drawing/2014/main" id="{DB6A37F5-0776-7518-A040-634390D08F72}"/>
                  </a:ext>
                </a:extLst>
              </p:cNvPr>
              <p:cNvSpPr txBox="1"/>
              <p:nvPr/>
            </p:nvSpPr>
            <p:spPr>
              <a:xfrm>
                <a:off x="1248899" y="3808041"/>
                <a:ext cx="2227194" cy="215444"/>
              </a:xfrm>
              <a:prstGeom prst="rect">
                <a:avLst/>
              </a:prstGeom>
              <a:noFill/>
            </p:spPr>
            <p:txBody>
              <a:bodyPr wrap="square" lIns="0" tIns="0" rIns="0" bIns="0" rtlCol="0">
                <a:spAutoFit/>
              </a:bodyPr>
              <a:lstStyle/>
              <a:p>
                <a:pPr algn="ctr" defTabSz="1087470" fontAlgn="base">
                  <a:buClr>
                    <a:srgbClr val="F0AB00"/>
                  </a:buClr>
                  <a:buSzPct val="80000"/>
                  <a:defRPr/>
                </a:pPr>
                <a:r>
                  <a:rPr lang="en-US" sz="1400" b="1" kern="0">
                    <a:solidFill>
                      <a:srgbClr val="008FD3"/>
                    </a:solidFill>
                    <a:latin typeface="+mn-lt"/>
                    <a:ea typeface="Arial Unicode MS" pitchFamily="34" charset="-128"/>
                    <a:cs typeface="Arial Unicode MS" pitchFamily="34" charset="-128"/>
                  </a:rPr>
                  <a:t>SAP S/4HANA</a:t>
                </a:r>
                <a:endParaRPr lang="en-US" sz="1400" kern="0">
                  <a:solidFill>
                    <a:srgbClr val="008FD3"/>
                  </a:solidFill>
                  <a:latin typeface="+mn-lt"/>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4BE19C87-5B4C-30FE-5118-06512B338649}"/>
                  </a:ext>
                </a:extLst>
              </p:cNvPr>
              <p:cNvSpPr txBox="1"/>
              <p:nvPr/>
            </p:nvSpPr>
            <p:spPr>
              <a:xfrm>
                <a:off x="1415996" y="4049957"/>
                <a:ext cx="1982856" cy="923330"/>
              </a:xfrm>
              <a:prstGeom prst="rect">
                <a:avLst/>
              </a:prstGeom>
              <a:noFill/>
            </p:spPr>
            <p:txBody>
              <a:bodyPr wrap="square" lIns="0" tIns="0" rIns="0" bIns="0" rtlCol="0" anchor="t">
                <a:spAutoFit/>
              </a:bodyPr>
              <a:lstStyle/>
              <a:p>
                <a:pPr algn="ctr">
                  <a:spcAft>
                    <a:spcPct val="0"/>
                  </a:spcAft>
                  <a:defRPr/>
                </a:pPr>
                <a:r>
                  <a:rPr lang="en-US" sz="1200" kern="0" dirty="0">
                    <a:latin typeface="+mn-lt"/>
                    <a:ea typeface="Arial Unicode MS"/>
                    <a:cs typeface="Arial"/>
                  </a:rPr>
                  <a:t>Leverage proximity to core for transactional planning and scheduling, order promising and service parts planning.</a:t>
                </a:r>
                <a:endParaRPr lang="en-US" sz="2099" dirty="0">
                  <a:latin typeface="+mn-lt"/>
                </a:endParaRPr>
              </a:p>
            </p:txBody>
          </p:sp>
        </p:grpSp>
      </p:grpSp>
      <p:pic>
        <p:nvPicPr>
          <p:cNvPr id="43" name="Picture 2">
            <a:extLst>
              <a:ext uri="{FF2B5EF4-FFF2-40B4-BE49-F238E27FC236}">
                <a16:creationId xmlns:a16="http://schemas.microsoft.com/office/drawing/2014/main" id="{5426E417-7DD5-BF84-9EA9-3240C28A83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2675" y="2367580"/>
            <a:ext cx="1538329" cy="118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1A0A0AF8-46F8-097D-C54E-6E4E314EFD0C}"/>
              </a:ext>
            </a:extLst>
          </p:cNvPr>
          <p:cNvGrpSpPr/>
          <p:nvPr/>
        </p:nvGrpSpPr>
        <p:grpSpPr>
          <a:xfrm>
            <a:off x="8747869" y="3503176"/>
            <a:ext cx="2751777" cy="1608857"/>
            <a:chOff x="8750146" y="3179345"/>
            <a:chExt cx="2752494" cy="1609276"/>
          </a:xfrm>
        </p:grpSpPr>
        <p:cxnSp>
          <p:nvCxnSpPr>
            <p:cNvPr id="45" name="Gerade Verbindung 178">
              <a:extLst>
                <a:ext uri="{FF2B5EF4-FFF2-40B4-BE49-F238E27FC236}">
                  <a16:creationId xmlns:a16="http://schemas.microsoft.com/office/drawing/2014/main" id="{535C2B78-9FA4-5438-9F3F-CA332E2E7478}"/>
                </a:ext>
              </a:extLst>
            </p:cNvPr>
            <p:cNvCxnSpPr>
              <a:cxnSpLocks/>
            </p:cNvCxnSpPr>
            <p:nvPr/>
          </p:nvCxnSpPr>
          <p:spPr>
            <a:xfrm>
              <a:off x="10126393" y="3179345"/>
              <a:ext cx="0" cy="24518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Gerade Verbindung 141">
              <a:extLst>
                <a:ext uri="{FF2B5EF4-FFF2-40B4-BE49-F238E27FC236}">
                  <a16:creationId xmlns:a16="http://schemas.microsoft.com/office/drawing/2014/main" id="{21A5A063-5F95-89C6-F736-50EBAB042F7C}"/>
                </a:ext>
              </a:extLst>
            </p:cNvPr>
            <p:cNvCxnSpPr>
              <a:cxnSpLocks/>
            </p:cNvCxnSpPr>
            <p:nvPr/>
          </p:nvCxnSpPr>
          <p:spPr>
            <a:xfrm>
              <a:off x="8864268" y="3428664"/>
              <a:ext cx="2524250"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15EC425-08EF-6982-C436-300AD598EB94}"/>
                </a:ext>
              </a:extLst>
            </p:cNvPr>
            <p:cNvGrpSpPr/>
            <p:nvPr/>
          </p:nvGrpSpPr>
          <p:grpSpPr>
            <a:xfrm>
              <a:off x="8750146" y="3499323"/>
              <a:ext cx="2752494" cy="1289298"/>
              <a:chOff x="8750146" y="3499323"/>
              <a:chExt cx="2752494" cy="1289298"/>
            </a:xfrm>
          </p:grpSpPr>
          <p:sp>
            <p:nvSpPr>
              <p:cNvPr id="52" name="TextBox 51">
                <a:extLst>
                  <a:ext uri="{FF2B5EF4-FFF2-40B4-BE49-F238E27FC236}">
                    <a16:creationId xmlns:a16="http://schemas.microsoft.com/office/drawing/2014/main" id="{B1BC11AD-6026-7F8F-02FF-00442B9130F7}"/>
                  </a:ext>
                </a:extLst>
              </p:cNvPr>
              <p:cNvSpPr txBox="1"/>
              <p:nvPr/>
            </p:nvSpPr>
            <p:spPr>
              <a:xfrm>
                <a:off x="8861614" y="3808041"/>
                <a:ext cx="2529555" cy="215444"/>
              </a:xfrm>
              <a:prstGeom prst="rect">
                <a:avLst/>
              </a:prstGeom>
              <a:noFill/>
            </p:spPr>
            <p:txBody>
              <a:bodyPr wrap="square" lIns="0" tIns="0" rIns="0" bIns="0" rtlCol="0">
                <a:spAutoFit/>
              </a:bodyPr>
              <a:lstStyle/>
              <a:p>
                <a:pPr algn="ctr" defTabSz="1086134">
                  <a:defRPr/>
                </a:pPr>
                <a:r>
                  <a:rPr lang="en-US" altLang="de-DE" sz="1400" b="1">
                    <a:solidFill>
                      <a:srgbClr val="008FD3"/>
                    </a:solidFill>
                    <a:latin typeface="+mn-lt"/>
                  </a:rPr>
                  <a:t>SAP Business Network</a:t>
                </a:r>
              </a:p>
            </p:txBody>
          </p:sp>
          <p:sp>
            <p:nvSpPr>
              <p:cNvPr id="53" name="TextBox 52">
                <a:extLst>
                  <a:ext uri="{FF2B5EF4-FFF2-40B4-BE49-F238E27FC236}">
                    <a16:creationId xmlns:a16="http://schemas.microsoft.com/office/drawing/2014/main" id="{4CBBD036-610E-C4C7-B70D-305A748CD819}"/>
                  </a:ext>
                </a:extLst>
              </p:cNvPr>
              <p:cNvSpPr txBox="1"/>
              <p:nvPr/>
            </p:nvSpPr>
            <p:spPr>
              <a:xfrm>
                <a:off x="8838060" y="4049957"/>
                <a:ext cx="2664576" cy="738664"/>
              </a:xfrm>
              <a:prstGeom prst="rect">
                <a:avLst/>
              </a:prstGeom>
              <a:noFill/>
            </p:spPr>
            <p:txBody>
              <a:bodyPr wrap="square" lIns="0" tIns="0" rIns="0" bIns="0" rtlCol="0">
                <a:spAutoFit/>
              </a:bodyPr>
              <a:lstStyle/>
              <a:p>
                <a:pPr algn="ctr" defTabSz="1088449" fontAlgn="base">
                  <a:spcAft>
                    <a:spcPct val="0"/>
                  </a:spcAft>
                  <a:buClr>
                    <a:srgbClr val="F0AB00"/>
                  </a:buClr>
                  <a:buSzPct val="80000"/>
                  <a:defRPr/>
                </a:pPr>
                <a:r>
                  <a:rPr lang="en-US" sz="1200" kern="0">
                    <a:solidFill>
                      <a:srgbClr val="000000"/>
                    </a:solidFill>
                    <a:latin typeface="+mn-lt"/>
                    <a:ea typeface="Arial Unicode MS"/>
                    <a:cs typeface="Arial Unicode MS"/>
                  </a:rPr>
                  <a:t>High scalability with access to trading partners (including suppliers, logistics providers, and customers) for collaborative planning and execution</a:t>
                </a:r>
              </a:p>
            </p:txBody>
          </p:sp>
          <p:sp>
            <p:nvSpPr>
              <p:cNvPr id="54" name="TextBox 53">
                <a:extLst>
                  <a:ext uri="{FF2B5EF4-FFF2-40B4-BE49-F238E27FC236}">
                    <a16:creationId xmlns:a16="http://schemas.microsoft.com/office/drawing/2014/main" id="{B37ECE7F-BFD3-54C0-0E11-8347F44CFC82}"/>
                  </a:ext>
                </a:extLst>
              </p:cNvPr>
              <p:cNvSpPr txBox="1"/>
              <p:nvPr/>
            </p:nvSpPr>
            <p:spPr bwMode="auto">
              <a:xfrm>
                <a:off x="8750146" y="3499323"/>
                <a:ext cx="2752494" cy="215276"/>
              </a:xfrm>
              <a:prstGeom prst="rect">
                <a:avLst/>
              </a:prstGeom>
              <a:noFill/>
            </p:spPr>
            <p:txBody>
              <a:bodyPr wrap="square" lIns="0" tIns="0" rIns="0" bIns="0" anchor="t">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6134">
                  <a:spcBef>
                    <a:spcPts val="0"/>
                  </a:spcBef>
                  <a:defRPr/>
                </a:pPr>
                <a:r>
                  <a:rPr lang="en-US" sz="1400">
                    <a:solidFill>
                      <a:srgbClr val="F0AB00"/>
                    </a:solidFill>
                    <a:latin typeface="+mn-lt"/>
                    <a:ea typeface="Arial Unicode MS"/>
                    <a:cs typeface="Arial Unicode MS"/>
                  </a:rPr>
                  <a:t>COLLABORATE</a:t>
                </a:r>
              </a:p>
            </p:txBody>
          </p:sp>
        </p:grpSp>
      </p:grpSp>
      <p:sp>
        <p:nvSpPr>
          <p:cNvPr id="55" name="TextBox 54">
            <a:extLst>
              <a:ext uri="{FF2B5EF4-FFF2-40B4-BE49-F238E27FC236}">
                <a16:creationId xmlns:a16="http://schemas.microsoft.com/office/drawing/2014/main" id="{23FC33EF-6833-E017-C190-4EAFDEEB6469}"/>
              </a:ext>
            </a:extLst>
          </p:cNvPr>
          <p:cNvSpPr txBox="1"/>
          <p:nvPr/>
        </p:nvSpPr>
        <p:spPr>
          <a:xfrm>
            <a:off x="4073811" y="6503974"/>
            <a:ext cx="4437020" cy="179859"/>
          </a:xfrm>
          <a:prstGeom prst="rect">
            <a:avLst/>
          </a:prstGeom>
          <a:noFill/>
          <a:ln w="6350" cmpd="thickThin">
            <a:noFill/>
          </a:ln>
          <a:effectLst/>
        </p:spPr>
        <p:txBody>
          <a:bodyPr wrap="square" lIns="35965" rIns="0" rtlCol="0" anchor="ctr" anchorCtr="0">
            <a:noAutofit/>
          </a:bodyPr>
          <a:lstStyle/>
          <a:p>
            <a:pPr marL="156991" indent="-156991" defTabSz="1088122" fontAlgn="base">
              <a:spcBef>
                <a:spcPct val="50000"/>
              </a:spcBef>
              <a:spcAft>
                <a:spcPct val="0"/>
              </a:spcAft>
              <a:buClr>
                <a:srgbClr val="F0AB00"/>
              </a:buClr>
              <a:buSzPct val="80000"/>
              <a:defRPr/>
            </a:pPr>
            <a:r>
              <a:rPr lang="en-US" sz="800" kern="0">
                <a:solidFill>
                  <a:schemeClr val="bg1">
                    <a:lumMod val="65000"/>
                  </a:schemeClr>
                </a:solidFill>
                <a:latin typeface="+mn-lt"/>
                <a:ea typeface="Arial Unicode MS" pitchFamily="34" charset="-128"/>
                <a:cs typeface="Arial Unicode MS" pitchFamily="34" charset="-128"/>
              </a:rPr>
              <a:t>This is the current state of planning and may be changed by SAP at any time.</a:t>
            </a:r>
            <a:endParaRPr lang="en-US" sz="800" kern="0" dirty="0">
              <a:solidFill>
                <a:schemeClr val="bg1">
                  <a:lumMod val="65000"/>
                </a:schemeClr>
              </a:solidFill>
              <a:latin typeface="+mn-lt"/>
              <a:ea typeface="Arial Unicode MS" pitchFamily="34" charset="-128"/>
              <a:cs typeface="Arial Unicode MS" pitchFamily="34" charset="-128"/>
            </a:endParaRPr>
          </a:p>
        </p:txBody>
      </p:sp>
      <p:pic>
        <p:nvPicPr>
          <p:cNvPr id="56" name="Picture 55">
            <a:extLst>
              <a:ext uri="{FF2B5EF4-FFF2-40B4-BE49-F238E27FC236}">
                <a16:creationId xmlns:a16="http://schemas.microsoft.com/office/drawing/2014/main" id="{57D02FAF-1880-E813-E940-8E4EA43A3B8E}"/>
              </a:ext>
            </a:extLst>
          </p:cNvPr>
          <p:cNvPicPr>
            <a:picLocks noChangeAspect="1"/>
          </p:cNvPicPr>
          <p:nvPr/>
        </p:nvPicPr>
        <p:blipFill>
          <a:blip r:embed="rId8"/>
          <a:stretch>
            <a:fillRect/>
          </a:stretch>
        </p:blipFill>
        <p:spPr>
          <a:xfrm>
            <a:off x="9630380" y="2540268"/>
            <a:ext cx="920144" cy="920144"/>
          </a:xfrm>
          <a:prstGeom prst="rect">
            <a:avLst/>
          </a:prstGeom>
        </p:spPr>
      </p:pic>
      <p:grpSp>
        <p:nvGrpSpPr>
          <p:cNvPr id="57" name="Group 56">
            <a:extLst>
              <a:ext uri="{FF2B5EF4-FFF2-40B4-BE49-F238E27FC236}">
                <a16:creationId xmlns:a16="http://schemas.microsoft.com/office/drawing/2014/main" id="{F1C73E3D-431B-5833-F616-923BAB55DC78}"/>
              </a:ext>
            </a:extLst>
          </p:cNvPr>
          <p:cNvGrpSpPr/>
          <p:nvPr/>
        </p:nvGrpSpPr>
        <p:grpSpPr>
          <a:xfrm>
            <a:off x="1360702" y="2409038"/>
            <a:ext cx="10181541" cy="3411037"/>
            <a:chOff x="1361056" y="2084922"/>
            <a:chExt cx="10184192" cy="3411925"/>
          </a:xfrm>
        </p:grpSpPr>
        <p:grpSp>
          <p:nvGrpSpPr>
            <p:cNvPr id="58" name="Group 57">
              <a:extLst>
                <a:ext uri="{FF2B5EF4-FFF2-40B4-BE49-F238E27FC236}">
                  <a16:creationId xmlns:a16="http://schemas.microsoft.com/office/drawing/2014/main" id="{DF14FF20-F162-1357-D415-276EB0A44706}"/>
                </a:ext>
              </a:extLst>
            </p:cNvPr>
            <p:cNvGrpSpPr/>
            <p:nvPr/>
          </p:nvGrpSpPr>
          <p:grpSpPr>
            <a:xfrm>
              <a:off x="4229150" y="4689502"/>
              <a:ext cx="7316098" cy="807345"/>
              <a:chOff x="4083750" y="4689502"/>
              <a:chExt cx="7316098" cy="807345"/>
            </a:xfrm>
          </p:grpSpPr>
          <p:grpSp>
            <p:nvGrpSpPr>
              <p:cNvPr id="73" name="Group 72">
                <a:extLst>
                  <a:ext uri="{FF2B5EF4-FFF2-40B4-BE49-F238E27FC236}">
                    <a16:creationId xmlns:a16="http://schemas.microsoft.com/office/drawing/2014/main" id="{61C8F263-B5BB-FAE7-81CB-937C1D2468F3}"/>
                  </a:ext>
                </a:extLst>
              </p:cNvPr>
              <p:cNvGrpSpPr/>
              <p:nvPr/>
            </p:nvGrpSpPr>
            <p:grpSpPr>
              <a:xfrm>
                <a:off x="4410056" y="4794865"/>
                <a:ext cx="6989792" cy="701982"/>
                <a:chOff x="4410056" y="4794865"/>
                <a:chExt cx="6989792" cy="701982"/>
              </a:xfrm>
            </p:grpSpPr>
            <p:sp>
              <p:nvSpPr>
                <p:cNvPr id="94" name="TextBox 93">
                  <a:extLst>
                    <a:ext uri="{FF2B5EF4-FFF2-40B4-BE49-F238E27FC236}">
                      <a16:creationId xmlns:a16="http://schemas.microsoft.com/office/drawing/2014/main" id="{3818FAF6-4672-8209-4EC0-D03DC970290E}"/>
                    </a:ext>
                  </a:extLst>
                </p:cNvPr>
                <p:cNvSpPr txBox="1"/>
                <p:nvPr/>
              </p:nvSpPr>
              <p:spPr bwMode="auto">
                <a:xfrm>
                  <a:off x="4410056" y="4794865"/>
                  <a:ext cx="3188962" cy="215276"/>
                </a:xfrm>
                <a:prstGeom prst="rect">
                  <a:avLst/>
                </a:prstGeom>
                <a:noFill/>
                <a:ln>
                  <a:noFill/>
                </a:ln>
              </p:spPr>
              <p:txBody>
                <a:bodyPr wrap="square" lIns="0" tIns="0" rIns="0" bIns="0" anchor="t">
                  <a:spAutoFit/>
                </a:bodyPr>
                <a:lstStyle>
                  <a:defPPr>
                    <a:defRPr lang="de-DE"/>
                  </a:defPPr>
                  <a:lvl1pPr algn="ctr" fontAlgn="base">
                    <a:spcBef>
                      <a:spcPct val="50000"/>
                    </a:spcBef>
                    <a:spcAft>
                      <a:spcPct val="0"/>
                    </a:spcAft>
                    <a:buClr>
                      <a:srgbClr val="F0AB00"/>
                    </a:buClr>
                    <a:buSzPct val="80000"/>
                    <a:defRPr sz="1600" b="1" kern="0">
                      <a:solidFill>
                        <a:srgbClr val="0276CB"/>
                      </a:solidFill>
                      <a:ea typeface="Arial Unicode MS" pitchFamily="34" charset="-128"/>
                      <a:cs typeface="Arial Unicode MS" pitchFamily="34" charset="-128"/>
                    </a:defRPr>
                  </a:lvl1pPr>
                </a:lstStyle>
                <a:p>
                  <a:pPr defTabSz="1088449">
                    <a:defRPr/>
                  </a:pPr>
                  <a:r>
                    <a:rPr lang="en-US" sz="1400">
                      <a:solidFill>
                        <a:srgbClr val="F0AB00"/>
                      </a:solidFill>
                      <a:latin typeface="+mn-lt"/>
                      <a:ea typeface="Arial Unicode MS"/>
                      <a:cs typeface="Arial Unicode MS"/>
                    </a:rPr>
                    <a:t>INNOVATE</a:t>
                  </a:r>
                </a:p>
              </p:txBody>
            </p:sp>
            <p:sp>
              <p:nvSpPr>
                <p:cNvPr id="96" name="TextBox 95">
                  <a:extLst>
                    <a:ext uri="{FF2B5EF4-FFF2-40B4-BE49-F238E27FC236}">
                      <a16:creationId xmlns:a16="http://schemas.microsoft.com/office/drawing/2014/main" id="{C10DA996-D071-6B44-BBF0-87BE5F608950}"/>
                    </a:ext>
                  </a:extLst>
                </p:cNvPr>
                <p:cNvSpPr txBox="1"/>
                <p:nvPr/>
              </p:nvSpPr>
              <p:spPr>
                <a:xfrm>
                  <a:off x="8608894" y="4912072"/>
                  <a:ext cx="2790954" cy="584775"/>
                </a:xfrm>
                <a:prstGeom prst="rect">
                  <a:avLst/>
                </a:prstGeom>
                <a:noFill/>
                <a:ln>
                  <a:noFill/>
                </a:ln>
              </p:spPr>
              <p:txBody>
                <a:bodyPr wrap="square" lIns="0" tIns="0" rIns="0" bIns="0" rtlCol="0">
                  <a:spAutoFit/>
                </a:bodyPr>
                <a:lstStyle/>
                <a:p>
                  <a:pPr algn="ctr" defTabSz="1088449" fontAlgn="base">
                    <a:spcAft>
                      <a:spcPct val="0"/>
                    </a:spcAft>
                    <a:buClr>
                      <a:srgbClr val="F0AB00"/>
                    </a:buClr>
                    <a:buSzPct val="80000"/>
                    <a:defRPr/>
                  </a:pPr>
                  <a:r>
                    <a:rPr lang="en-US" sz="1400" b="1" kern="0">
                      <a:solidFill>
                        <a:srgbClr val="008FD3"/>
                      </a:solidFill>
                      <a:latin typeface="+mn-lt"/>
                      <a:ea typeface="Arial Unicode MS" pitchFamily="34" charset="-128"/>
                    </a:rPr>
                    <a:t>SAP Analytics Cloud (SAC)</a:t>
                  </a:r>
                  <a:endParaRPr lang="en-US" sz="1400" b="1" kern="0">
                    <a:solidFill>
                      <a:srgbClr val="000000"/>
                    </a:solidFill>
                    <a:latin typeface="+mn-lt"/>
                    <a:ea typeface="Arial Unicode MS" pitchFamily="34" charset="-128"/>
                  </a:endParaRPr>
                </a:p>
                <a:p>
                  <a:pPr algn="ctr" defTabSz="1088449" fontAlgn="base">
                    <a:spcAft>
                      <a:spcPct val="0"/>
                    </a:spcAft>
                    <a:buClr>
                      <a:srgbClr val="F0AB00"/>
                    </a:buClr>
                    <a:buSzPct val="80000"/>
                    <a:defRPr/>
                  </a:pPr>
                  <a:r>
                    <a:rPr lang="en-US" sz="1200" kern="0">
                      <a:solidFill>
                        <a:srgbClr val="000000"/>
                      </a:solidFill>
                      <a:latin typeface="+mn-lt"/>
                      <a:ea typeface="Arial Unicode MS"/>
                      <a:cs typeface="Arial Unicode MS"/>
                    </a:rPr>
                    <a:t>Financial planning, steering and financial impact analysis on enterprise level</a:t>
                  </a:r>
                </a:p>
              </p:txBody>
            </p:sp>
          </p:grpSp>
          <p:sp>
            <p:nvSpPr>
              <p:cNvPr id="78" name="Freeform 5">
                <a:extLst>
                  <a:ext uri="{FF2B5EF4-FFF2-40B4-BE49-F238E27FC236}">
                    <a16:creationId xmlns:a16="http://schemas.microsoft.com/office/drawing/2014/main" id="{DE374CB3-A932-7B32-11A9-C360370DF904}"/>
                  </a:ext>
                </a:extLst>
              </p:cNvPr>
              <p:cNvSpPr>
                <a:spLocks noChangeAspect="1"/>
              </p:cNvSpPr>
              <p:nvPr/>
            </p:nvSpPr>
            <p:spPr bwMode="auto">
              <a:xfrm>
                <a:off x="4151043" y="4689502"/>
                <a:ext cx="826372" cy="421340"/>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solidFill>
                <a:schemeClr val="tx2">
                  <a:lumMod val="20000"/>
                  <a:lumOff val="80000"/>
                </a:schemeClr>
              </a:solidFill>
              <a:ln w="19050" algn="ctr">
                <a:noFill/>
                <a:prstDash val="solid"/>
                <a:miter lim="800000"/>
                <a:headEnd/>
                <a:tailEnd/>
              </a:ln>
            </p:spPr>
            <p:txBody>
              <a:bodyPr lIns="89887" tIns="71907" rIns="89887" bIns="71907" anchor="ctr"/>
              <a:lstStyle/>
              <a:p>
                <a:pPr algn="ctr" defTabSz="913028">
                  <a:spcBef>
                    <a:spcPct val="50000"/>
                  </a:spcBef>
                  <a:buClr>
                    <a:srgbClr val="F0AB00"/>
                  </a:buClr>
                  <a:buSzPct val="80000"/>
                  <a:defRPr/>
                </a:pPr>
                <a:endParaRPr lang="en-US" sz="1400" kern="0">
                  <a:solidFill>
                    <a:srgbClr val="000000"/>
                  </a:solidFill>
                  <a:latin typeface="+mn-lt"/>
                  <a:ea typeface="Arial Unicode MS" pitchFamily="34" charset="-128"/>
                  <a:cs typeface="Arial Unicode MS" pitchFamily="34" charset="-128"/>
                </a:endParaRPr>
              </a:p>
            </p:txBody>
          </p:sp>
          <p:grpSp>
            <p:nvGrpSpPr>
              <p:cNvPr id="87" name="Group 86">
                <a:extLst>
                  <a:ext uri="{FF2B5EF4-FFF2-40B4-BE49-F238E27FC236}">
                    <a16:creationId xmlns:a16="http://schemas.microsoft.com/office/drawing/2014/main" id="{74564186-7196-7082-435E-C693685964F3}"/>
                  </a:ext>
                </a:extLst>
              </p:cNvPr>
              <p:cNvGrpSpPr/>
              <p:nvPr/>
            </p:nvGrpSpPr>
            <p:grpSpPr>
              <a:xfrm>
                <a:off x="4083750" y="5052885"/>
                <a:ext cx="680821" cy="401834"/>
                <a:chOff x="4083750" y="5052885"/>
                <a:chExt cx="680821" cy="401834"/>
              </a:xfrm>
            </p:grpSpPr>
            <p:pic>
              <p:nvPicPr>
                <p:cNvPr id="88" name="Picture 87">
                  <a:extLst>
                    <a:ext uri="{FF2B5EF4-FFF2-40B4-BE49-F238E27FC236}">
                      <a16:creationId xmlns:a16="http://schemas.microsoft.com/office/drawing/2014/main" id="{F3859D01-0793-4A19-0B51-6D9586F60625}"/>
                    </a:ext>
                  </a:extLst>
                </p:cNvPr>
                <p:cNvPicPr>
                  <a:picLocks noChangeAspect="1"/>
                </p:cNvPicPr>
                <p:nvPr/>
              </p:nvPicPr>
              <p:blipFill>
                <a:blip r:embed="rId9"/>
                <a:stretch>
                  <a:fillRect/>
                </a:stretch>
              </p:blipFill>
              <p:spPr>
                <a:xfrm>
                  <a:off x="4083750" y="5052885"/>
                  <a:ext cx="401834" cy="401834"/>
                </a:xfrm>
                <a:prstGeom prst="rect">
                  <a:avLst/>
                </a:prstGeom>
                <a:ln>
                  <a:noFill/>
                </a:ln>
              </p:spPr>
            </p:pic>
            <p:pic>
              <p:nvPicPr>
                <p:cNvPr id="92" name="Picture 91">
                  <a:extLst>
                    <a:ext uri="{FF2B5EF4-FFF2-40B4-BE49-F238E27FC236}">
                      <a16:creationId xmlns:a16="http://schemas.microsoft.com/office/drawing/2014/main" id="{01000E83-78A1-CC5F-CCB3-0DFE4C0D6948}"/>
                    </a:ext>
                  </a:extLst>
                </p:cNvPr>
                <p:cNvPicPr>
                  <a:picLocks noChangeAspect="1"/>
                </p:cNvPicPr>
                <p:nvPr/>
              </p:nvPicPr>
              <p:blipFill>
                <a:blip r:embed="rId10"/>
                <a:stretch>
                  <a:fillRect/>
                </a:stretch>
              </p:blipFill>
              <p:spPr>
                <a:xfrm>
                  <a:off x="4433292" y="5088496"/>
                  <a:ext cx="331279" cy="331279"/>
                </a:xfrm>
                <a:prstGeom prst="rect">
                  <a:avLst/>
                </a:prstGeom>
                <a:ln>
                  <a:noFill/>
                </a:ln>
              </p:spPr>
            </p:pic>
          </p:grpSp>
        </p:grpSp>
        <p:grpSp>
          <p:nvGrpSpPr>
            <p:cNvPr id="59" name="Group 58">
              <a:extLst>
                <a:ext uri="{FF2B5EF4-FFF2-40B4-BE49-F238E27FC236}">
                  <a16:creationId xmlns:a16="http://schemas.microsoft.com/office/drawing/2014/main" id="{C96A845E-8D4B-9308-EA21-F88AA1069F4E}"/>
                </a:ext>
              </a:extLst>
            </p:cNvPr>
            <p:cNvGrpSpPr/>
            <p:nvPr/>
          </p:nvGrpSpPr>
          <p:grpSpPr>
            <a:xfrm>
              <a:off x="1361056" y="2084922"/>
              <a:ext cx="10073845" cy="2650071"/>
              <a:chOff x="1361056" y="2084922"/>
              <a:chExt cx="10073845" cy="2650071"/>
            </a:xfrm>
          </p:grpSpPr>
          <p:grpSp>
            <p:nvGrpSpPr>
              <p:cNvPr id="60" name="Group 59">
                <a:extLst>
                  <a:ext uri="{FF2B5EF4-FFF2-40B4-BE49-F238E27FC236}">
                    <a16:creationId xmlns:a16="http://schemas.microsoft.com/office/drawing/2014/main" id="{64EF59FF-96E9-F644-09E2-4DDA9D9F65FE}"/>
                  </a:ext>
                </a:extLst>
              </p:cNvPr>
              <p:cNvGrpSpPr/>
              <p:nvPr/>
            </p:nvGrpSpPr>
            <p:grpSpPr>
              <a:xfrm>
                <a:off x="1361056" y="2084922"/>
                <a:ext cx="10073845" cy="2650071"/>
                <a:chOff x="1361280" y="2088592"/>
                <a:chExt cx="10073845" cy="2650071"/>
              </a:xfrm>
            </p:grpSpPr>
            <p:sp>
              <p:nvSpPr>
                <p:cNvPr id="64" name="Abgerundetes Rechteck 164">
                  <a:extLst>
                    <a:ext uri="{FF2B5EF4-FFF2-40B4-BE49-F238E27FC236}">
                      <a16:creationId xmlns:a16="http://schemas.microsoft.com/office/drawing/2014/main" id="{7537E50B-9E42-E8C2-E864-E42B722DBAC3}"/>
                    </a:ext>
                  </a:extLst>
                </p:cNvPr>
                <p:cNvSpPr/>
                <p:nvPr/>
              </p:nvSpPr>
              <p:spPr bwMode="gray">
                <a:xfrm>
                  <a:off x="1361280" y="2088592"/>
                  <a:ext cx="10073845" cy="1098228"/>
                </a:xfrm>
                <a:prstGeom prst="roundRect">
                  <a:avLst>
                    <a:gd name="adj" fmla="val 50000"/>
                  </a:avLst>
                </a:prstGeom>
                <a:noFill/>
                <a:ln w="12700" algn="ctr">
                  <a:solidFill>
                    <a:schemeClr val="tx1"/>
                  </a:solid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r>
                    <a:rPr lang="en-US" sz="1400" b="1" kern="0">
                      <a:solidFill>
                        <a:srgbClr val="F0AB00"/>
                      </a:solidFill>
                      <a:latin typeface="+mn-lt"/>
                      <a:ea typeface="Arial Unicode MS"/>
                      <a:cs typeface="Arial Unicode MS"/>
                    </a:rPr>
                    <a:t>PLAN</a:t>
                  </a:r>
                  <a:endParaRPr lang="en-US" sz="1400" b="1" kern="0" dirty="0">
                    <a:solidFill>
                      <a:srgbClr val="F0AB00"/>
                    </a:solidFill>
                    <a:latin typeface="+mn-lt"/>
                    <a:ea typeface="Arial Unicode MS"/>
                    <a:cs typeface="Arial Unicode MS"/>
                  </a:endParaRPr>
                </a:p>
                <a:p>
                  <a:pPr algn="ctr" defTabSz="913304" fontAlgn="base">
                    <a:spcBef>
                      <a:spcPct val="50000"/>
                    </a:spcBef>
                    <a:spcAft>
                      <a:spcPct val="0"/>
                    </a:spcAft>
                    <a:buClr>
                      <a:srgbClr val="F0AB00"/>
                    </a:buClr>
                    <a:buSzPct val="80000"/>
                    <a:defRPr/>
                  </a:pPr>
                  <a:r>
                    <a:rPr lang="en-US" sz="1400" b="1" kern="0">
                      <a:solidFill>
                        <a:srgbClr val="008FD3"/>
                      </a:solidFill>
                      <a:latin typeface="+mn-lt"/>
                      <a:ea typeface="Arial Unicode MS"/>
                      <a:cs typeface="Arial Unicode MS"/>
                    </a:rPr>
                    <a:t>SAP Integrated Business Planning (IBP) for Supply Chain </a:t>
                  </a:r>
                  <a:endParaRPr lang="en-US" sz="1400" b="1" kern="0" dirty="0">
                    <a:solidFill>
                      <a:srgbClr val="008FD3"/>
                    </a:solidFill>
                    <a:latin typeface="+mn-lt"/>
                    <a:ea typeface="Arial Unicode MS"/>
                    <a:cs typeface="Arial Unicode MS"/>
                  </a:endParaRPr>
                </a:p>
              </p:txBody>
            </p:sp>
            <p:grpSp>
              <p:nvGrpSpPr>
                <p:cNvPr id="65" name="Group 64">
                  <a:extLst>
                    <a:ext uri="{FF2B5EF4-FFF2-40B4-BE49-F238E27FC236}">
                      <a16:creationId xmlns:a16="http://schemas.microsoft.com/office/drawing/2014/main" id="{B498C545-9692-5EDB-4E1D-7A83554F716E}"/>
                    </a:ext>
                  </a:extLst>
                </p:cNvPr>
                <p:cNvGrpSpPr/>
                <p:nvPr/>
              </p:nvGrpSpPr>
              <p:grpSpPr>
                <a:xfrm>
                  <a:off x="4184894" y="3053118"/>
                  <a:ext cx="4489694" cy="1685545"/>
                  <a:chOff x="4184894" y="3053118"/>
                  <a:chExt cx="4489694" cy="1685545"/>
                </a:xfrm>
              </p:grpSpPr>
              <p:sp>
                <p:nvSpPr>
                  <p:cNvPr id="66" name="Rechteck 173">
                    <a:extLst>
                      <a:ext uri="{FF2B5EF4-FFF2-40B4-BE49-F238E27FC236}">
                        <a16:creationId xmlns:a16="http://schemas.microsoft.com/office/drawing/2014/main" id="{FE65DBD1-A7FB-8188-507F-6BE09B396D0E}"/>
                      </a:ext>
                    </a:extLst>
                  </p:cNvPr>
                  <p:cNvSpPr/>
                  <p:nvPr/>
                </p:nvSpPr>
                <p:spPr bwMode="gray">
                  <a:xfrm>
                    <a:off x="6385701" y="3053118"/>
                    <a:ext cx="107916" cy="107916"/>
                  </a:xfrm>
                  <a:prstGeom prst="rect">
                    <a:avLst/>
                  </a:prstGeom>
                  <a:solidFill>
                    <a:schemeClr val="bg1"/>
                  </a:solidFill>
                  <a:ln w="25400" algn="ctr">
                    <a:solidFill>
                      <a:schemeClr val="tx1"/>
                    </a:solidFill>
                    <a:miter lim="800000"/>
                    <a:headEnd/>
                    <a:tailEnd/>
                  </a:ln>
                </p:spPr>
                <p:txBody>
                  <a:bodyPr lIns="89908" tIns="71924" rIns="89908" bIns="71924" rtlCol="0" anchor="ctr"/>
                  <a:lstStyle/>
                  <a:p>
                    <a:pPr algn="ctr" defTabSz="913304" fontAlgn="base">
                      <a:spcBef>
                        <a:spcPct val="50000"/>
                      </a:spcBef>
                      <a:spcAft>
                        <a:spcPct val="0"/>
                      </a:spcAft>
                      <a:buClr>
                        <a:srgbClr val="F0AB00"/>
                      </a:buClr>
                      <a:buSzPct val="80000"/>
                      <a:defRPr/>
                    </a:pPr>
                    <a:endParaRPr lang="en-US" sz="1400" kern="0" dirty="0">
                      <a:solidFill>
                        <a:srgbClr val="000000"/>
                      </a:solidFill>
                      <a:latin typeface="+mn-lt"/>
                      <a:ea typeface="Arial Unicode MS" pitchFamily="34" charset="-128"/>
                      <a:cs typeface="Arial Unicode MS" pitchFamily="34" charset="-128"/>
                    </a:endParaRPr>
                  </a:p>
                </p:txBody>
              </p:sp>
              <p:cxnSp>
                <p:nvCxnSpPr>
                  <p:cNvPr id="67" name="Gerade Verbindung 178">
                    <a:extLst>
                      <a:ext uri="{FF2B5EF4-FFF2-40B4-BE49-F238E27FC236}">
                        <a16:creationId xmlns:a16="http://schemas.microsoft.com/office/drawing/2014/main" id="{8AC84AC9-0EF5-29BB-AB06-DB7ADAD8A164}"/>
                      </a:ext>
                    </a:extLst>
                  </p:cNvPr>
                  <p:cNvCxnSpPr>
                    <a:cxnSpLocks/>
                  </p:cNvCxnSpPr>
                  <p:nvPr/>
                </p:nvCxnSpPr>
                <p:spPr>
                  <a:xfrm>
                    <a:off x="6118680" y="4522675"/>
                    <a:ext cx="0" cy="21598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Gerade Verbindung 141">
                    <a:extLst>
                      <a:ext uri="{FF2B5EF4-FFF2-40B4-BE49-F238E27FC236}">
                        <a16:creationId xmlns:a16="http://schemas.microsoft.com/office/drawing/2014/main" id="{965ADF9E-280D-1771-0296-2EF20F4F4AE3}"/>
                      </a:ext>
                    </a:extLst>
                  </p:cNvPr>
                  <p:cNvCxnSpPr>
                    <a:cxnSpLocks/>
                  </p:cNvCxnSpPr>
                  <p:nvPr/>
                </p:nvCxnSpPr>
                <p:spPr>
                  <a:xfrm>
                    <a:off x="4995828" y="4738663"/>
                    <a:ext cx="2524250"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Rounded Corners 88">
                    <a:extLst>
                      <a:ext uri="{FF2B5EF4-FFF2-40B4-BE49-F238E27FC236}">
                        <a16:creationId xmlns:a16="http://schemas.microsoft.com/office/drawing/2014/main" id="{606D3E98-C6F6-257C-36CE-0BD47A0D7455}"/>
                      </a:ext>
                    </a:extLst>
                  </p:cNvPr>
                  <p:cNvSpPr/>
                  <p:nvPr/>
                </p:nvSpPr>
                <p:spPr bwMode="gray">
                  <a:xfrm>
                    <a:off x="4184894" y="3058568"/>
                    <a:ext cx="4489694" cy="1464107"/>
                  </a:xfrm>
                  <a:prstGeom prst="roundRect">
                    <a:avLst/>
                  </a:prstGeom>
                  <a:solidFill>
                    <a:srgbClr val="FFFFFF"/>
                  </a:solidFill>
                  <a:ln w="12700" algn="ctr">
                    <a:solidFill>
                      <a:schemeClr val="tx1"/>
                    </a:solidFill>
                    <a:prstDash val="solid"/>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400" kern="0" dirty="0">
                      <a:solidFill>
                        <a:srgbClr val="FFFFFF"/>
                      </a:solidFill>
                      <a:latin typeface="+mn-lt"/>
                      <a:ea typeface="Arial Unicode MS" pitchFamily="34" charset="-128"/>
                      <a:cs typeface="Arial Unicode MS" pitchFamily="34" charset="-128"/>
                    </a:endParaRPr>
                  </a:p>
                </p:txBody>
              </p:sp>
              <p:sp>
                <p:nvSpPr>
                  <p:cNvPr id="72" name="TextBox 71">
                    <a:extLst>
                      <a:ext uri="{FF2B5EF4-FFF2-40B4-BE49-F238E27FC236}">
                        <a16:creationId xmlns:a16="http://schemas.microsoft.com/office/drawing/2014/main" id="{5EB96148-163A-99A6-76F2-BF9ACE67E8C1}"/>
                      </a:ext>
                    </a:extLst>
                  </p:cNvPr>
                  <p:cNvSpPr txBox="1"/>
                  <p:nvPr/>
                </p:nvSpPr>
                <p:spPr>
                  <a:xfrm>
                    <a:off x="4706897" y="3235168"/>
                    <a:ext cx="3862924" cy="738664"/>
                  </a:xfrm>
                  <a:prstGeom prst="rect">
                    <a:avLst/>
                  </a:prstGeom>
                  <a:solidFill>
                    <a:srgbClr val="FFFFFF"/>
                  </a:solidFill>
                  <a:ln>
                    <a:noFill/>
                  </a:ln>
                </p:spPr>
                <p:txBody>
                  <a:bodyPr wrap="square" lIns="0" tIns="0" rIns="0" bIns="0" rtlCol="0">
                    <a:spAutoFit/>
                  </a:bodyPr>
                  <a:lstStyle/>
                  <a:p>
                    <a:pPr marL="171297" indent="-171297" defTabSz="1088122" fontAlgn="base">
                      <a:spcAft>
                        <a:spcPct val="0"/>
                      </a:spcAft>
                      <a:buClr>
                        <a:srgbClr val="F0AB00"/>
                      </a:buClr>
                      <a:buSzPct val="80000"/>
                      <a:buFont typeface="Arial" panose="020B0604020202020204" pitchFamily="34" charset="0"/>
                      <a:buChar char="•"/>
                      <a:defRPr/>
                    </a:pPr>
                    <a:r>
                      <a:rPr lang="en-US" sz="1200" kern="0">
                        <a:solidFill>
                          <a:srgbClr val="000000"/>
                        </a:solidFill>
                        <a:latin typeface="+mn-lt"/>
                        <a:ea typeface="Arial Unicode MS"/>
                        <a:cs typeface="Arial Unicode MS"/>
                      </a:rPr>
                      <a:t>Digital Twin of the entire supply chain</a:t>
                    </a:r>
                  </a:p>
                  <a:p>
                    <a:pPr marL="171297" indent="-171297" defTabSz="1088122" fontAlgn="base">
                      <a:spcAft>
                        <a:spcPct val="0"/>
                      </a:spcAft>
                      <a:buClr>
                        <a:srgbClr val="F0AB00"/>
                      </a:buClr>
                      <a:buSzPct val="80000"/>
                      <a:buFont typeface="Arial" panose="020B0604020202020204" pitchFamily="34" charset="0"/>
                      <a:buChar char="•"/>
                      <a:defRPr/>
                    </a:pPr>
                    <a:r>
                      <a:rPr lang="en-US" sz="1200" kern="0">
                        <a:solidFill>
                          <a:srgbClr val="000000"/>
                        </a:solidFill>
                        <a:latin typeface="+mn-lt"/>
                        <a:ea typeface="Arial Unicode MS"/>
                        <a:cs typeface="Arial Unicode MS"/>
                      </a:rPr>
                      <a:t>Predictive and Prescriptive Decision Support</a:t>
                    </a:r>
                  </a:p>
                  <a:p>
                    <a:pPr marL="171297" indent="-171297" defTabSz="1088122" fontAlgn="base">
                      <a:spcAft>
                        <a:spcPct val="0"/>
                      </a:spcAft>
                      <a:buClr>
                        <a:srgbClr val="F0AB00"/>
                      </a:buClr>
                      <a:buSzPct val="80000"/>
                      <a:buFont typeface="Arial" panose="020B0604020202020204" pitchFamily="34" charset="0"/>
                      <a:buChar char="•"/>
                      <a:defRPr/>
                    </a:pPr>
                    <a:r>
                      <a:rPr lang="en-US" sz="1200" kern="0">
                        <a:solidFill>
                          <a:srgbClr val="000000"/>
                        </a:solidFill>
                        <a:latin typeface="+mn-lt"/>
                        <a:ea typeface="Arial Unicode MS"/>
                        <a:cs typeface="Arial Unicode MS"/>
                      </a:rPr>
                      <a:t>Real-time scenarios and Intelligent Visibility</a:t>
                    </a:r>
                  </a:p>
                  <a:p>
                    <a:pPr marL="171297" indent="-171297" defTabSz="1088122" fontAlgn="base">
                      <a:spcAft>
                        <a:spcPct val="0"/>
                      </a:spcAft>
                      <a:buClr>
                        <a:srgbClr val="F0AB00"/>
                      </a:buClr>
                      <a:buSzPct val="80000"/>
                      <a:buFont typeface="Arial" panose="020B0604020202020204" pitchFamily="34" charset="0"/>
                      <a:buChar char="•"/>
                      <a:defRPr/>
                    </a:pPr>
                    <a:r>
                      <a:rPr lang="en-US" sz="1200" kern="0">
                        <a:solidFill>
                          <a:srgbClr val="000000"/>
                        </a:solidFill>
                        <a:latin typeface="+mn-lt"/>
                        <a:ea typeface="Arial Unicode MS"/>
                        <a:cs typeface="Arial Unicode MS"/>
                      </a:rPr>
                      <a:t>Impact Analysis &amp; Optimization</a:t>
                    </a:r>
                  </a:p>
                </p:txBody>
              </p:sp>
            </p:grpSp>
          </p:grpSp>
          <p:sp>
            <p:nvSpPr>
              <p:cNvPr id="61" name="Rectangle 60">
                <a:extLst>
                  <a:ext uri="{FF2B5EF4-FFF2-40B4-BE49-F238E27FC236}">
                    <a16:creationId xmlns:a16="http://schemas.microsoft.com/office/drawing/2014/main" id="{4ED2E54F-AC44-4D5F-5FF7-051025C510CD}"/>
                  </a:ext>
                </a:extLst>
              </p:cNvPr>
              <p:cNvSpPr/>
              <p:nvPr/>
            </p:nvSpPr>
            <p:spPr bwMode="gray">
              <a:xfrm>
                <a:off x="4296443" y="3039009"/>
                <a:ext cx="4254882" cy="132618"/>
              </a:xfrm>
              <a:prstGeom prst="rect">
                <a:avLst/>
              </a:prstGeom>
              <a:solidFill>
                <a:srgbClr val="FFFFFF"/>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400" kern="0" dirty="0">
                  <a:solidFill>
                    <a:srgbClr val="FFFFFF"/>
                  </a:solidFill>
                  <a:latin typeface="+mn-lt"/>
                  <a:ea typeface="Arial Unicode MS" pitchFamily="34" charset="-128"/>
                  <a:cs typeface="Arial Unicode MS" pitchFamily="34" charset="-128"/>
                </a:endParaRPr>
              </a:p>
            </p:txBody>
          </p:sp>
        </p:grpSp>
      </p:grpSp>
      <p:sp>
        <p:nvSpPr>
          <p:cNvPr id="98" name="TextBox 97">
            <a:extLst>
              <a:ext uri="{FF2B5EF4-FFF2-40B4-BE49-F238E27FC236}">
                <a16:creationId xmlns:a16="http://schemas.microsoft.com/office/drawing/2014/main" id="{F68AC2C4-4779-7527-3771-CCB455473F31}"/>
              </a:ext>
            </a:extLst>
          </p:cNvPr>
          <p:cNvSpPr txBox="1"/>
          <p:nvPr/>
        </p:nvSpPr>
        <p:spPr>
          <a:xfrm>
            <a:off x="5230947" y="5386830"/>
            <a:ext cx="2691338" cy="11846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b="1" kern="0">
                <a:solidFill>
                  <a:srgbClr val="008FD3"/>
                </a:solidFill>
                <a:latin typeface="+mn-lt"/>
                <a:ea typeface="Arial Unicode MS" pitchFamily="34" charset="-128"/>
              </a:rPr>
              <a:t>SAP Artificial Intelligence</a:t>
            </a:r>
          </a:p>
          <a:p>
            <a:r>
              <a:rPr lang="en-US" sz="1200" kern="0">
                <a:solidFill>
                  <a:srgbClr val="000000"/>
                </a:solidFill>
                <a:latin typeface="+mn-lt"/>
                <a:ea typeface="Arial Unicode MS"/>
                <a:cs typeface="Arial Unicode MS"/>
              </a:rPr>
              <a:t>Leverage AI technology to improve master data quality, manage supply chain risk and improve sustainability</a:t>
            </a:r>
            <a:endParaRPr lang="en-US" sz="2099">
              <a:latin typeface="+mn-lt"/>
              <a:cs typeface="Arial"/>
            </a:endParaRPr>
          </a:p>
          <a:p>
            <a:pPr algn="l">
              <a:spcBef>
                <a:spcPct val="50000"/>
              </a:spcBef>
              <a:spcAft>
                <a:spcPct val="0"/>
              </a:spcAft>
            </a:pPr>
            <a:endParaRPr lang="en-US" sz="1799" kern="0">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195362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7301B45-6F92-4501-B71D-1A56F59CF775}"/>
              </a:ext>
            </a:extLst>
          </p:cNvPr>
          <p:cNvSpPr/>
          <p:nvPr/>
        </p:nvSpPr>
        <p:spPr bwMode="auto">
          <a:xfrm>
            <a:off x="2849354" y="1570402"/>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Procurement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Direct material procurement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Service procurement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Supplier management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Central procurement</a:t>
            </a:r>
            <a:endParaRPr lang="en-US" sz="1000">
              <a:gradFill>
                <a:gsLst>
                  <a:gs pos="0">
                    <a:srgbClr val="000000"/>
                  </a:gs>
                  <a:gs pos="100000">
                    <a:srgbClr val="000000"/>
                  </a:gs>
                </a:gsLst>
                <a:lin ang="0" scaled="1"/>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EE32FF-A27A-4DF9-AB77-10B35B4ACBED}"/>
              </a:ext>
            </a:extLst>
          </p:cNvPr>
          <p:cNvSpPr/>
          <p:nvPr/>
        </p:nvSpPr>
        <p:spPr bwMode="auto">
          <a:xfrm>
            <a:off x="5064384" y="1570402"/>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Sales</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Sell Products, Projects and Contract-based Services separately or as a full solution</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Convergent &amp; External Billing</a:t>
            </a:r>
          </a:p>
        </p:txBody>
      </p:sp>
      <p:sp>
        <p:nvSpPr>
          <p:cNvPr id="44" name="Rectangle 43">
            <a:extLst>
              <a:ext uri="{FF2B5EF4-FFF2-40B4-BE49-F238E27FC236}">
                <a16:creationId xmlns:a16="http://schemas.microsoft.com/office/drawing/2014/main" id="{1CB58594-D08E-446D-997D-50D2A6781920}"/>
              </a:ext>
            </a:extLst>
          </p:cNvPr>
          <p:cNvSpPr/>
          <p:nvPr/>
        </p:nvSpPr>
        <p:spPr bwMode="auto">
          <a:xfrm>
            <a:off x="7270631" y="1570402"/>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Service</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After-sales service and support with contracts, service deliveries, and billing</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Combine sales &amp; services as packaged solution offerings</a:t>
            </a:r>
          </a:p>
        </p:txBody>
      </p:sp>
      <p:sp>
        <p:nvSpPr>
          <p:cNvPr id="45" name="Rectangle 44">
            <a:extLst>
              <a:ext uri="{FF2B5EF4-FFF2-40B4-BE49-F238E27FC236}">
                <a16:creationId xmlns:a16="http://schemas.microsoft.com/office/drawing/2014/main" id="{9B92B824-094C-443A-95ED-BC6359739C87}"/>
              </a:ext>
            </a:extLst>
          </p:cNvPr>
          <p:cNvSpPr/>
          <p:nvPr/>
        </p:nvSpPr>
        <p:spPr bwMode="auto">
          <a:xfrm>
            <a:off x="9487783" y="1570402"/>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Service-Centric Industries</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Professional services</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Public sector</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Higher education</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Media</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Financial services</a:t>
            </a:r>
          </a:p>
        </p:txBody>
      </p:sp>
      <p:sp>
        <p:nvSpPr>
          <p:cNvPr id="46" name="Rectangle 45">
            <a:extLst>
              <a:ext uri="{FF2B5EF4-FFF2-40B4-BE49-F238E27FC236}">
                <a16:creationId xmlns:a16="http://schemas.microsoft.com/office/drawing/2014/main" id="{1E17BFCD-3471-4431-9F29-64A5C1E60C11}"/>
              </a:ext>
            </a:extLst>
          </p:cNvPr>
          <p:cNvSpPr/>
          <p:nvPr/>
        </p:nvSpPr>
        <p:spPr bwMode="auto">
          <a:xfrm>
            <a:off x="632203" y="3961189"/>
            <a:ext cx="2156187"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Manufacturing</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Material requirements planning</a:t>
            </a:r>
            <a:br>
              <a:rPr lang="en-US" sz="1000">
                <a:gradFill>
                  <a:gsLst>
                    <a:gs pos="0">
                      <a:srgbClr val="000000"/>
                    </a:gs>
                    <a:gs pos="100000">
                      <a:srgbClr val="000000"/>
                    </a:gs>
                  </a:gsLst>
                  <a:lin ang="0" scaled="1"/>
                </a:gradFill>
              </a:rPr>
            </a:br>
            <a:r>
              <a:rPr lang="en-US" sz="1000">
                <a:gradFill>
                  <a:gsLst>
                    <a:gs pos="0">
                      <a:srgbClr val="000000"/>
                    </a:gs>
                    <a:gs pos="100000">
                      <a:srgbClr val="000000"/>
                    </a:gs>
                  </a:gsLst>
                  <a:lin ang="0" scaled="1"/>
                </a:gradFill>
              </a:rPr>
              <a:t>with demand driven and/or </a:t>
            </a:r>
            <a:br>
              <a:rPr lang="en-US" sz="1000">
                <a:gradFill>
                  <a:gsLst>
                    <a:gs pos="0">
                      <a:srgbClr val="000000"/>
                    </a:gs>
                    <a:gs pos="100000">
                      <a:srgbClr val="000000"/>
                    </a:gs>
                  </a:gsLst>
                  <a:lin ang="0" scaled="1"/>
                </a:gradFill>
              </a:rPr>
            </a:br>
            <a:r>
              <a:rPr lang="en-US" sz="1000">
                <a:gradFill>
                  <a:gsLst>
                    <a:gs pos="0">
                      <a:srgbClr val="000000"/>
                    </a:gs>
                    <a:gs pos="100000">
                      <a:srgbClr val="000000"/>
                    </a:gs>
                  </a:gsLst>
                  <a:lin ang="0" scaled="1"/>
                </a:gradFill>
              </a:rPr>
              <a:t>predictive MRP </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Make to stock and make to order</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Quality management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Environment, Health and Safety</a:t>
            </a:r>
          </a:p>
          <a:p>
            <a:pPr marL="114266" indent="-114266" defTabSz="1088131">
              <a:spcAft>
                <a:spcPts val="200"/>
              </a:spcAft>
              <a:buClr>
                <a:srgbClr val="CCCCCC"/>
              </a:buClr>
              <a:buSzPct val="100000"/>
              <a:buFont typeface="Arial" panose="020B0604020202020204" pitchFamily="34" charset="0"/>
              <a:buChar char="•"/>
              <a:defRPr/>
            </a:pPr>
            <a:endParaRPr lang="en-US" sz="1000">
              <a:gradFill>
                <a:gsLst>
                  <a:gs pos="0">
                    <a:srgbClr val="000000"/>
                  </a:gs>
                  <a:gs pos="100000">
                    <a:srgbClr val="000000"/>
                  </a:gs>
                </a:gsLst>
                <a:lin ang="0" scaled="1"/>
              </a:gradFill>
            </a:endParaRPr>
          </a:p>
        </p:txBody>
      </p:sp>
      <p:sp>
        <p:nvSpPr>
          <p:cNvPr id="47" name="Rectangle 46">
            <a:extLst>
              <a:ext uri="{FF2B5EF4-FFF2-40B4-BE49-F238E27FC236}">
                <a16:creationId xmlns:a16="http://schemas.microsoft.com/office/drawing/2014/main" id="{297D7F81-0C41-4743-AB33-0DBAF3B09CE9}"/>
              </a:ext>
            </a:extLst>
          </p:cNvPr>
          <p:cNvSpPr/>
          <p:nvPr/>
        </p:nvSpPr>
        <p:spPr bwMode="auto">
          <a:xfrm>
            <a:off x="2849353" y="3961189"/>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R&amp;D</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Product compliance</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Enterprise portfolio and</a:t>
            </a:r>
            <a:br>
              <a:rPr lang="en-US" sz="1000">
                <a:gradFill>
                  <a:gsLst>
                    <a:gs pos="0">
                      <a:srgbClr val="000000"/>
                    </a:gs>
                    <a:gs pos="100000">
                      <a:srgbClr val="000000"/>
                    </a:gs>
                  </a:gsLst>
                  <a:lin ang="0" scaled="1"/>
                </a:gradFill>
              </a:rPr>
            </a:br>
            <a:r>
              <a:rPr lang="en-US" sz="1000">
                <a:gradFill>
                  <a:gsLst>
                    <a:gs pos="0">
                      <a:srgbClr val="000000"/>
                    </a:gs>
                    <a:gs pos="100000">
                      <a:srgbClr val="000000"/>
                    </a:gs>
                  </a:gsLst>
                  <a:lin ang="0" scaled="1"/>
                </a:gradFill>
              </a:rPr>
              <a:t>project management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Advanced Variant configuration</a:t>
            </a:r>
          </a:p>
        </p:txBody>
      </p:sp>
      <p:sp>
        <p:nvSpPr>
          <p:cNvPr id="48" name="Rectangle 47">
            <a:extLst>
              <a:ext uri="{FF2B5EF4-FFF2-40B4-BE49-F238E27FC236}">
                <a16:creationId xmlns:a16="http://schemas.microsoft.com/office/drawing/2014/main" id="{D76079AF-CB10-4AD6-AF44-14DBB93C6CB7}"/>
              </a:ext>
            </a:extLst>
          </p:cNvPr>
          <p:cNvSpPr/>
          <p:nvPr/>
        </p:nvSpPr>
        <p:spPr bwMode="auto">
          <a:xfrm>
            <a:off x="5056674" y="3961189"/>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a:rPr>
              <a:t>Asset management</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cs typeface="Arial"/>
              </a:rPr>
              <a:t>Reactive and proactive maintenance </a:t>
            </a:r>
            <a:endParaRPr lang="en-US" sz="1000">
              <a:gradFill>
                <a:gsLst>
                  <a:gs pos="0">
                    <a:srgbClr val="000000"/>
                  </a:gs>
                  <a:gs pos="100000">
                    <a:srgbClr val="000000"/>
                  </a:gs>
                </a:gsLst>
                <a:lin ang="0" scaled="1"/>
              </a:gradFill>
            </a:endParaRP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Resource scheduling </a:t>
            </a:r>
            <a:br>
              <a:rPr lang="en-US" sz="1000">
                <a:solidFill>
                  <a:srgbClr val="FFFFFF"/>
                </a:solidFill>
              </a:rPr>
            </a:br>
            <a:r>
              <a:rPr lang="en-US" sz="1000">
                <a:gradFill>
                  <a:gsLst>
                    <a:gs pos="0">
                      <a:srgbClr val="000000"/>
                    </a:gs>
                    <a:gs pos="100000">
                      <a:srgbClr val="000000"/>
                    </a:gs>
                  </a:gsLst>
                  <a:lin ang="0" scaled="1"/>
                </a:gradFill>
              </a:rPr>
              <a:t>for maintenance planner</a:t>
            </a:r>
            <a:endParaRPr lang="en-US" sz="2099">
              <a:solidFill>
                <a:srgbClr val="FFFFFF"/>
              </a:solidFill>
            </a:endParaRP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Enhanced collaboration + review</a:t>
            </a:r>
            <a:endParaRPr lang="en-US" sz="1000">
              <a:gradFill>
                <a:gsLst>
                  <a:gs pos="0">
                    <a:srgbClr val="000000"/>
                  </a:gs>
                  <a:gs pos="100000">
                    <a:srgbClr val="000000"/>
                  </a:gs>
                </a:gsLst>
                <a:lin ang="0" scaled="1"/>
              </a:gradFill>
              <a:cs typeface="Arial"/>
            </a:endParaRPr>
          </a:p>
        </p:txBody>
      </p:sp>
      <p:sp>
        <p:nvSpPr>
          <p:cNvPr id="49" name="Rectangle 48">
            <a:extLst>
              <a:ext uri="{FF2B5EF4-FFF2-40B4-BE49-F238E27FC236}">
                <a16:creationId xmlns:a16="http://schemas.microsoft.com/office/drawing/2014/main" id="{B87D8187-54F7-4349-8CC9-05DB910F6FA1}"/>
              </a:ext>
            </a:extLst>
          </p:cNvPr>
          <p:cNvSpPr/>
          <p:nvPr/>
        </p:nvSpPr>
        <p:spPr bwMode="auto">
          <a:xfrm>
            <a:off x="7273826" y="3961189"/>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a:gradFill>
                  <a:gsLst>
                    <a:gs pos="0">
                      <a:srgbClr val="000000"/>
                    </a:gs>
                    <a:gs pos="100000">
                      <a:srgbClr val="000000"/>
                    </a:gs>
                  </a:gsLst>
                  <a:lin ang="0" scaled="1"/>
                </a:gradFill>
                <a:ea typeface="Segoe UI" pitchFamily="34" charset="0"/>
                <a:cs typeface="Segoe UI" pitchFamily="34" charset="0"/>
              </a:rPr>
              <a:t>Supply chain</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Warehouse Outbound &amp; Inbound Processing </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Core Inventory Management </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(Advanced) ATP Processing</a:t>
            </a:r>
          </a:p>
          <a:p>
            <a:pPr marL="114266" indent="-114266" defTabSz="1088131">
              <a:spcAft>
                <a:spcPts val="200"/>
              </a:spcAft>
              <a:buClr>
                <a:srgbClr val="CCCCCC"/>
              </a:buClr>
              <a:buSzPct val="100000"/>
              <a:buFont typeface="Arial" panose="020B0604020202020204" pitchFamily="34" charset="0"/>
              <a:buChar char="•"/>
              <a:defRPr/>
            </a:pPr>
            <a:r>
              <a:rPr lang="en-US" sz="1000">
                <a:gradFill>
                  <a:gsLst>
                    <a:gs pos="0">
                      <a:srgbClr val="000000"/>
                    </a:gs>
                    <a:gs pos="100000">
                      <a:srgbClr val="000000"/>
                    </a:gs>
                  </a:gsLst>
                  <a:lin ang="0" scaled="1"/>
                </a:gradFill>
              </a:rPr>
              <a:t>Basic Transportation Mgmt.</a:t>
            </a:r>
          </a:p>
        </p:txBody>
      </p:sp>
      <p:sp>
        <p:nvSpPr>
          <p:cNvPr id="50" name="Rectangle 49">
            <a:extLst>
              <a:ext uri="{FF2B5EF4-FFF2-40B4-BE49-F238E27FC236}">
                <a16:creationId xmlns:a16="http://schemas.microsoft.com/office/drawing/2014/main" id="{C6346D6D-C0EB-4254-8327-397F3EA014E7}"/>
              </a:ext>
            </a:extLst>
          </p:cNvPr>
          <p:cNvSpPr/>
          <p:nvPr/>
        </p:nvSpPr>
        <p:spPr bwMode="auto">
          <a:xfrm>
            <a:off x="9510636" y="3961189"/>
            <a:ext cx="2155839" cy="217023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1005578" rIns="91416" bIns="91416" numCol="1" spcCol="0" rtlCol="0" fromWordArt="0" anchor="t" anchorCtr="0" forceAA="0" compatLnSpc="1">
            <a:prstTxWarp prst="textNoShape">
              <a:avLst/>
            </a:prstTxWarp>
            <a:noAutofit/>
          </a:bodyPr>
          <a:lstStyle/>
          <a:p>
            <a:pPr defTabSz="932192">
              <a:spcBef>
                <a:spcPct val="0"/>
              </a:spcBef>
              <a:spcAft>
                <a:spcPct val="0"/>
              </a:spcAft>
              <a:defRPr/>
            </a:pPr>
            <a:r>
              <a:rPr lang="en-US" sz="1100" b="1">
                <a:solidFill>
                  <a:srgbClr val="000000"/>
                </a:solidFill>
                <a:ea typeface="Segoe UI" pitchFamily="34" charset="0"/>
                <a:cs typeface="Arial"/>
              </a:rPr>
              <a:t>Product-Centric Industries</a:t>
            </a:r>
            <a:endParaRPr lang="en-US" sz="1100">
              <a:solidFill>
                <a:srgbClr val="000000"/>
              </a:solidFill>
              <a:ea typeface="+mn-lt"/>
              <a:cs typeface="Arial"/>
            </a:endParaRPr>
          </a:p>
          <a:p>
            <a:pPr marL="114266" indent="-114266" defTabSz="1088131">
              <a:spcAft>
                <a:spcPts val="200"/>
              </a:spcAft>
              <a:buClr>
                <a:srgbClr val="CCCCCC"/>
              </a:buClr>
              <a:buFont typeface="Arial,Sans-Serif"/>
              <a:buChar char="•"/>
              <a:defRPr/>
            </a:pPr>
            <a:r>
              <a:rPr lang="en-US" sz="1000">
                <a:gradFill>
                  <a:gsLst>
                    <a:gs pos="0">
                      <a:srgbClr val="000000"/>
                    </a:gs>
                    <a:gs pos="100000">
                      <a:srgbClr val="000000"/>
                    </a:gs>
                  </a:gsLst>
                  <a:lin ang="0" scaled="1"/>
                </a:gradFill>
              </a:rPr>
              <a:t>Component manufacturing</a:t>
            </a:r>
          </a:p>
          <a:p>
            <a:pPr marL="114266" indent="-114266" defTabSz="1088131">
              <a:spcAft>
                <a:spcPts val="200"/>
              </a:spcAft>
              <a:buClr>
                <a:srgbClr val="CCCCCC"/>
              </a:buClr>
              <a:buFont typeface="Arial,Sans-Serif"/>
              <a:buChar char="•"/>
              <a:defRPr/>
            </a:pPr>
            <a:r>
              <a:rPr lang="en-US" sz="1000">
                <a:gradFill>
                  <a:gsLst>
                    <a:gs pos="0">
                      <a:srgbClr val="000000"/>
                    </a:gs>
                    <a:gs pos="100000">
                      <a:srgbClr val="000000"/>
                    </a:gs>
                  </a:gsLst>
                  <a:lin ang="0" scaled="1"/>
                </a:gradFill>
              </a:rPr>
              <a:t>Hi-tech</a:t>
            </a:r>
          </a:p>
          <a:p>
            <a:pPr marL="114266" indent="-114266" defTabSz="1088131">
              <a:spcAft>
                <a:spcPts val="200"/>
              </a:spcAft>
              <a:buClr>
                <a:srgbClr val="CCCCCC"/>
              </a:buClr>
              <a:buFont typeface="Arial,Sans-Serif"/>
              <a:buChar char="•"/>
              <a:defRPr/>
            </a:pPr>
            <a:r>
              <a:rPr lang="en-US" sz="1000">
                <a:gradFill>
                  <a:gsLst>
                    <a:gs pos="0">
                      <a:srgbClr val="000000"/>
                    </a:gs>
                    <a:gs pos="100000">
                      <a:srgbClr val="000000"/>
                    </a:gs>
                  </a:gsLst>
                  <a:lin ang="0" scaled="1"/>
                </a:gradFill>
              </a:rPr>
              <a:t>Automotive</a:t>
            </a:r>
          </a:p>
          <a:p>
            <a:pPr marL="114266" indent="-114266" defTabSz="1088131">
              <a:spcAft>
                <a:spcPts val="200"/>
              </a:spcAft>
              <a:buClr>
                <a:srgbClr val="CCCCCC"/>
              </a:buClr>
              <a:buFont typeface="Arial,Sans-Serif"/>
              <a:buChar char="•"/>
              <a:defRPr/>
            </a:pPr>
            <a:r>
              <a:rPr lang="en-US" sz="1000">
                <a:gradFill>
                  <a:gsLst>
                    <a:gs pos="0">
                      <a:srgbClr val="000000"/>
                    </a:gs>
                    <a:gs pos="100000">
                      <a:srgbClr val="000000"/>
                    </a:gs>
                  </a:gsLst>
                  <a:lin ang="0" scaled="1"/>
                </a:gradFill>
              </a:rPr>
              <a:t>Mining services</a:t>
            </a:r>
          </a:p>
          <a:p>
            <a:pPr marL="114266" indent="-114266" defTabSz="1088131">
              <a:spcAft>
                <a:spcPts val="200"/>
              </a:spcAft>
              <a:buFont typeface="Arial,Sans-Serif"/>
              <a:buChar char="•"/>
              <a:defRPr/>
            </a:pPr>
            <a:endParaRPr lang="en-US" sz="1100">
              <a:solidFill>
                <a:srgbClr val="000000"/>
              </a:solidFill>
              <a:ea typeface="+mn-lt"/>
              <a:cs typeface="Arial"/>
            </a:endParaRPr>
          </a:p>
        </p:txBody>
      </p:sp>
      <p:sp>
        <p:nvSpPr>
          <p:cNvPr id="52" name="Rectangle 51">
            <a:hlinkClick r:id="rId3"/>
            <a:extLst>
              <a:ext uri="{FF2B5EF4-FFF2-40B4-BE49-F238E27FC236}">
                <a16:creationId xmlns:a16="http://schemas.microsoft.com/office/drawing/2014/main" id="{0D4591AB-6FD5-43F5-B06A-F23288AC61E5}"/>
              </a:ext>
            </a:extLst>
          </p:cNvPr>
          <p:cNvSpPr/>
          <p:nvPr/>
        </p:nvSpPr>
        <p:spPr>
          <a:xfrm>
            <a:off x="805499" y="2381877"/>
            <a:ext cx="921007" cy="123015"/>
          </a:xfrm>
          <a:prstGeom prst="rect">
            <a:avLst/>
          </a:prstGeom>
          <a:solidFill>
            <a:schemeClr val="bg1">
              <a:alpha val="80000"/>
            </a:schemeClr>
          </a:solidFill>
          <a:effectLst/>
        </p:spPr>
        <p:txBody>
          <a:bodyPr wrap="none" lIns="0" tIns="0" rIns="0" bIns="0">
            <a:spAutoFit/>
          </a:bodyPr>
          <a:lstStyle/>
          <a:p>
            <a:pPr defTabSz="1088122">
              <a:defRPr/>
            </a:pPr>
            <a:r>
              <a:rPr lang="en-US" sz="800">
                <a:solidFill>
                  <a:srgbClr val="333333"/>
                </a:solidFill>
                <a:latin typeface="+mn-lt"/>
              </a:rPr>
              <a:t>Predictive Contracts</a:t>
            </a:r>
            <a:endParaRPr lang="en-US" sz="800">
              <a:solidFill>
                <a:srgbClr val="000000"/>
              </a:solidFill>
              <a:latin typeface="+mn-lt"/>
            </a:endParaRPr>
          </a:p>
        </p:txBody>
      </p:sp>
      <p:sp>
        <p:nvSpPr>
          <p:cNvPr id="55" name="Rectangle 54">
            <a:extLst>
              <a:ext uri="{FF2B5EF4-FFF2-40B4-BE49-F238E27FC236}">
                <a16:creationId xmlns:a16="http://schemas.microsoft.com/office/drawing/2014/main" id="{7BCB9F09-AB70-40AC-A5F0-475AC8B08BE7}"/>
              </a:ext>
            </a:extLst>
          </p:cNvPr>
          <p:cNvSpPr/>
          <p:nvPr/>
        </p:nvSpPr>
        <p:spPr bwMode="auto">
          <a:xfrm>
            <a:off x="632203" y="1560212"/>
            <a:ext cx="2156187" cy="2169865"/>
          </a:xfrm>
          <a:prstGeom prst="rect">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6" tIns="1005578" rIns="91416" bIns="91416" numCol="1" spcCol="0" rtlCol="0" fromWordArt="0" anchor="t" anchorCtr="0" forceAA="0" compatLnSpc="1">
            <a:prstTxWarp prst="textNoShape">
              <a:avLst/>
            </a:prstTxWarp>
            <a:noAutofit/>
          </a:bodyPr>
          <a:lstStyle/>
          <a:p>
            <a:pPr defTabSz="932192" fontAlgn="base">
              <a:spcBef>
                <a:spcPct val="0"/>
              </a:spcBef>
              <a:spcAft>
                <a:spcPct val="0"/>
              </a:spcAft>
              <a:defRPr/>
            </a:pPr>
            <a:r>
              <a:rPr lang="en-US" sz="1100" b="1" dirty="0">
                <a:gradFill>
                  <a:gsLst>
                    <a:gs pos="0">
                      <a:srgbClr val="000000"/>
                    </a:gs>
                    <a:gs pos="100000">
                      <a:srgbClr val="000000"/>
                    </a:gs>
                  </a:gsLst>
                  <a:lin ang="0" scaled="1"/>
                </a:gradFill>
                <a:ea typeface="Segoe UI" pitchFamily="34" charset="0"/>
                <a:cs typeface="Segoe UI" pitchFamily="34" charset="0"/>
              </a:rPr>
              <a:t>Finance</a:t>
            </a:r>
          </a:p>
          <a:p>
            <a:pPr marL="114266" indent="-114266" defTabSz="1088131">
              <a:spcAft>
                <a:spcPts val="200"/>
              </a:spcAft>
              <a:buClr>
                <a:srgbClr val="CCCCCC"/>
              </a:buClr>
              <a:buSzPct val="100000"/>
              <a:buFont typeface="Arial" panose="020B0604020202020204" pitchFamily="34" charset="0"/>
              <a:buChar char="•"/>
              <a:defRPr/>
            </a:pPr>
            <a:r>
              <a:rPr lang="en-US" sz="1000" dirty="0">
                <a:gradFill>
                  <a:gsLst>
                    <a:gs pos="0">
                      <a:srgbClr val="000000"/>
                    </a:gs>
                    <a:gs pos="100000">
                      <a:srgbClr val="000000"/>
                    </a:gs>
                  </a:gsLst>
                  <a:lin ang="0" scaled="1"/>
                </a:gradFill>
              </a:rPr>
              <a:t>Accounting and financial close </a:t>
            </a:r>
          </a:p>
          <a:p>
            <a:pPr marL="114266" indent="-114266" defTabSz="1088131">
              <a:spcAft>
                <a:spcPts val="200"/>
              </a:spcAft>
              <a:buClr>
                <a:srgbClr val="CCCCCC"/>
              </a:buClr>
              <a:buSzPct val="100000"/>
              <a:buFont typeface="Arial" panose="020B0604020202020204" pitchFamily="34" charset="0"/>
              <a:buChar char="•"/>
              <a:defRPr/>
            </a:pPr>
            <a:r>
              <a:rPr lang="en-US" sz="1000" dirty="0">
                <a:gradFill>
                  <a:gsLst>
                    <a:gs pos="0">
                      <a:srgbClr val="000000"/>
                    </a:gs>
                    <a:gs pos="100000">
                      <a:srgbClr val="000000"/>
                    </a:gs>
                  </a:gsLst>
                  <a:lin ang="0" scaled="1"/>
                </a:gradFill>
              </a:rPr>
              <a:t>Receivables and Payables mgmt.</a:t>
            </a:r>
          </a:p>
          <a:p>
            <a:pPr marL="114266" indent="-114266" defTabSz="1088131">
              <a:spcAft>
                <a:spcPts val="200"/>
              </a:spcAft>
              <a:buClr>
                <a:srgbClr val="CCCCCC"/>
              </a:buClr>
              <a:buSzPct val="100000"/>
              <a:buFont typeface="Arial" panose="020B0604020202020204" pitchFamily="34" charset="0"/>
              <a:buChar char="•"/>
              <a:defRPr/>
            </a:pPr>
            <a:r>
              <a:rPr lang="en-US" sz="1000" dirty="0">
                <a:gradFill>
                  <a:gsLst>
                    <a:gs pos="0">
                      <a:srgbClr val="000000"/>
                    </a:gs>
                    <a:gs pos="100000">
                      <a:srgbClr val="000000"/>
                    </a:gs>
                  </a:gsLst>
                  <a:lin ang="0" scaled="1"/>
                </a:gradFill>
              </a:rPr>
              <a:t>Cost mgmt. &amp; profitability analysis</a:t>
            </a:r>
          </a:p>
          <a:p>
            <a:pPr marL="114266" indent="-114266" defTabSz="1088131">
              <a:spcAft>
                <a:spcPts val="200"/>
              </a:spcAft>
              <a:buClr>
                <a:srgbClr val="CCCCCC"/>
              </a:buClr>
              <a:buSzPct val="100000"/>
              <a:buFont typeface="Arial" panose="020B0604020202020204" pitchFamily="34" charset="0"/>
              <a:buChar char="•"/>
              <a:defRPr/>
            </a:pPr>
            <a:r>
              <a:rPr lang="en-US" sz="1000" dirty="0">
                <a:gradFill>
                  <a:gsLst>
                    <a:gs pos="0">
                      <a:srgbClr val="000000"/>
                    </a:gs>
                    <a:gs pos="100000">
                      <a:srgbClr val="000000"/>
                    </a:gs>
                  </a:gsLst>
                  <a:lin ang="0" scaled="1"/>
                </a:gradFill>
              </a:rPr>
              <a:t>Treasury &amp; working capital mgmt.</a:t>
            </a:r>
          </a:p>
          <a:p>
            <a:pPr marL="114266" indent="-114266" defTabSz="1088131">
              <a:spcAft>
                <a:spcPts val="200"/>
              </a:spcAft>
              <a:buClr>
                <a:srgbClr val="CCCCCC"/>
              </a:buClr>
              <a:buSzPct val="100000"/>
              <a:buFont typeface="Arial" panose="020B0604020202020204" pitchFamily="34" charset="0"/>
              <a:buChar char="•"/>
              <a:defRPr/>
            </a:pPr>
            <a:r>
              <a:rPr lang="en-US" sz="1000" dirty="0">
                <a:gradFill>
                  <a:gsLst>
                    <a:gs pos="0">
                      <a:srgbClr val="000000"/>
                    </a:gs>
                    <a:gs pos="100000">
                      <a:srgbClr val="000000"/>
                    </a:gs>
                  </a:gsLst>
                  <a:lin ang="0" scaled="1"/>
                </a:gradFill>
              </a:rPr>
              <a:t>Governance Risk and Compliance</a:t>
            </a:r>
          </a:p>
        </p:txBody>
      </p:sp>
      <p:sp>
        <p:nvSpPr>
          <p:cNvPr id="56" name="Rectangle 55">
            <a:extLst>
              <a:ext uri="{FF2B5EF4-FFF2-40B4-BE49-F238E27FC236}">
                <a16:creationId xmlns:a16="http://schemas.microsoft.com/office/drawing/2014/main" id="{06DAE523-B685-45C3-9935-40FB84FF4548}"/>
              </a:ext>
            </a:extLst>
          </p:cNvPr>
          <p:cNvSpPr/>
          <p:nvPr/>
        </p:nvSpPr>
        <p:spPr bwMode="auto">
          <a:xfrm>
            <a:off x="609347" y="3742716"/>
            <a:ext cx="11033427" cy="229711"/>
          </a:xfrm>
          <a:prstGeom prst="rect">
            <a:avLst/>
          </a:prstGeom>
          <a:solidFill>
            <a:schemeClr val="tx2">
              <a:lumMod val="75000"/>
            </a:schemeClr>
          </a:solidFill>
          <a:ln w="25400" algn="ctr">
            <a:noFill/>
            <a:miter lim="800000"/>
            <a:headEnd/>
            <a:tailEnd/>
          </a:ln>
          <a:effectLst>
            <a:outerShdw blurRad="38100" dir="2700000" algn="tl" rotWithShape="0">
              <a:prstClr val="black">
                <a:alpha val="40000"/>
              </a:prstClr>
            </a:outerShdw>
          </a:effectLst>
        </p:spPr>
        <p:txBody>
          <a:bodyPr lIns="89977" tIns="71981" rIns="89977" bIns="71981" rtlCol="0" anchor="ctr"/>
          <a:lstStyle/>
          <a:p>
            <a:pPr algn="ctr" defTabSz="914126">
              <a:spcBef>
                <a:spcPct val="50000"/>
              </a:spcBef>
              <a:buClr>
                <a:srgbClr val="F0AB00"/>
              </a:buClr>
              <a:buSzPct val="80000"/>
              <a:defRPr/>
            </a:pPr>
            <a:r>
              <a:rPr lang="en-US" sz="1200" b="1">
                <a:gradFill>
                  <a:gsLst>
                    <a:gs pos="0">
                      <a:srgbClr val="FFFFFF"/>
                    </a:gs>
                    <a:gs pos="100000">
                      <a:srgbClr val="FFFFFF"/>
                    </a:gs>
                  </a:gsLst>
                  <a:lin ang="5400000" scaled="1"/>
                </a:gradFill>
                <a:latin typeface="+mn-lt"/>
              </a:rPr>
              <a:t>SAP S/4HANA Cloud, public edition</a:t>
            </a:r>
          </a:p>
        </p:txBody>
      </p:sp>
      <p:sp>
        <p:nvSpPr>
          <p:cNvPr id="36" name="Title 1">
            <a:extLst>
              <a:ext uri="{FF2B5EF4-FFF2-40B4-BE49-F238E27FC236}">
                <a16:creationId xmlns:a16="http://schemas.microsoft.com/office/drawing/2014/main" id="{C78E95EA-CCCE-4A46-830D-91ABC9615C64}"/>
              </a:ext>
            </a:extLst>
          </p:cNvPr>
          <p:cNvSpPr txBox="1">
            <a:spLocks/>
          </p:cNvSpPr>
          <p:nvPr/>
        </p:nvSpPr>
        <p:spPr bwMode="black">
          <a:xfrm>
            <a:off x="505326" y="505522"/>
            <a:ext cx="11180652" cy="36923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2399" b="0" dirty="0">
                <a:latin typeface="72 Brand Medium" panose="020B0504030603020204" pitchFamily="34" charset="0"/>
              </a:rPr>
              <a:t>S/4HANA Cloud, public edition</a:t>
            </a:r>
          </a:p>
        </p:txBody>
      </p:sp>
      <p:pic>
        <p:nvPicPr>
          <p:cNvPr id="3" name="Picture 2">
            <a:extLst>
              <a:ext uri="{FF2B5EF4-FFF2-40B4-BE49-F238E27FC236}">
                <a16:creationId xmlns:a16="http://schemas.microsoft.com/office/drawing/2014/main" id="{2D32E938-FF89-410F-AFCF-6EC9E4D6000B}"/>
              </a:ext>
            </a:extLst>
          </p:cNvPr>
          <p:cNvPicPr>
            <a:picLocks noChangeAspect="1"/>
          </p:cNvPicPr>
          <p:nvPr/>
        </p:nvPicPr>
        <p:blipFill>
          <a:blip r:embed="rId4"/>
          <a:stretch>
            <a:fillRect/>
          </a:stretch>
        </p:blipFill>
        <p:spPr>
          <a:xfrm>
            <a:off x="7827536" y="4046643"/>
            <a:ext cx="838205" cy="838205"/>
          </a:xfrm>
          <a:prstGeom prst="rect">
            <a:avLst/>
          </a:prstGeom>
        </p:spPr>
      </p:pic>
      <p:pic>
        <p:nvPicPr>
          <p:cNvPr id="5" name="Picture 4">
            <a:extLst>
              <a:ext uri="{FF2B5EF4-FFF2-40B4-BE49-F238E27FC236}">
                <a16:creationId xmlns:a16="http://schemas.microsoft.com/office/drawing/2014/main" id="{A0CE246E-CE9E-4D10-AFD7-CC9DEF16AAE6}"/>
              </a:ext>
            </a:extLst>
          </p:cNvPr>
          <p:cNvPicPr>
            <a:picLocks noChangeAspect="1"/>
          </p:cNvPicPr>
          <p:nvPr/>
        </p:nvPicPr>
        <p:blipFill>
          <a:blip r:embed="rId5"/>
          <a:stretch>
            <a:fillRect/>
          </a:stretch>
        </p:blipFill>
        <p:spPr>
          <a:xfrm>
            <a:off x="5611164" y="4036760"/>
            <a:ext cx="921840" cy="921840"/>
          </a:xfrm>
          <a:prstGeom prst="rect">
            <a:avLst/>
          </a:prstGeom>
        </p:spPr>
      </p:pic>
      <p:pic>
        <p:nvPicPr>
          <p:cNvPr id="40" name="Picture 39">
            <a:extLst>
              <a:ext uri="{FF2B5EF4-FFF2-40B4-BE49-F238E27FC236}">
                <a16:creationId xmlns:a16="http://schemas.microsoft.com/office/drawing/2014/main" id="{92B14E1C-8605-4B1E-A2B8-50D81934F2C0}"/>
              </a:ext>
            </a:extLst>
          </p:cNvPr>
          <p:cNvPicPr>
            <a:picLocks noChangeAspect="1"/>
          </p:cNvPicPr>
          <p:nvPr/>
        </p:nvPicPr>
        <p:blipFill>
          <a:blip r:embed="rId6"/>
          <a:stretch>
            <a:fillRect/>
          </a:stretch>
        </p:blipFill>
        <p:spPr>
          <a:xfrm>
            <a:off x="3493797" y="4087022"/>
            <a:ext cx="906390" cy="906390"/>
          </a:xfrm>
          <a:prstGeom prst="rect">
            <a:avLst/>
          </a:prstGeom>
        </p:spPr>
      </p:pic>
      <p:pic>
        <p:nvPicPr>
          <p:cNvPr id="42" name="Picture 41">
            <a:extLst>
              <a:ext uri="{FF2B5EF4-FFF2-40B4-BE49-F238E27FC236}">
                <a16:creationId xmlns:a16="http://schemas.microsoft.com/office/drawing/2014/main" id="{A33092F8-3E88-4571-B76E-A4271B924777}"/>
              </a:ext>
            </a:extLst>
          </p:cNvPr>
          <p:cNvPicPr>
            <a:picLocks noChangeAspect="1"/>
          </p:cNvPicPr>
          <p:nvPr/>
        </p:nvPicPr>
        <p:blipFill>
          <a:blip r:embed="rId7"/>
          <a:stretch>
            <a:fillRect/>
          </a:stretch>
        </p:blipFill>
        <p:spPr>
          <a:xfrm>
            <a:off x="1069195" y="3926848"/>
            <a:ext cx="1096086" cy="1096086"/>
          </a:xfrm>
          <a:prstGeom prst="rect">
            <a:avLst/>
          </a:prstGeom>
        </p:spPr>
      </p:pic>
      <p:pic>
        <p:nvPicPr>
          <p:cNvPr id="43" name="Picture 42">
            <a:extLst>
              <a:ext uri="{FF2B5EF4-FFF2-40B4-BE49-F238E27FC236}">
                <a16:creationId xmlns:a16="http://schemas.microsoft.com/office/drawing/2014/main" id="{D1AC10FA-441D-4496-B90D-F344C02E5A6F}"/>
              </a:ext>
            </a:extLst>
          </p:cNvPr>
          <p:cNvPicPr>
            <a:picLocks noChangeAspect="1"/>
          </p:cNvPicPr>
          <p:nvPr/>
        </p:nvPicPr>
        <p:blipFill>
          <a:blip r:embed="rId8"/>
          <a:stretch>
            <a:fillRect/>
          </a:stretch>
        </p:blipFill>
        <p:spPr>
          <a:xfrm>
            <a:off x="10027190" y="4067834"/>
            <a:ext cx="814114" cy="814114"/>
          </a:xfrm>
          <a:prstGeom prst="rect">
            <a:avLst/>
          </a:prstGeom>
        </p:spPr>
      </p:pic>
      <p:pic>
        <p:nvPicPr>
          <p:cNvPr id="51" name="Picture 50">
            <a:extLst>
              <a:ext uri="{FF2B5EF4-FFF2-40B4-BE49-F238E27FC236}">
                <a16:creationId xmlns:a16="http://schemas.microsoft.com/office/drawing/2014/main" id="{80BBF094-278E-4D5C-898A-76AAAFC89C58}"/>
              </a:ext>
            </a:extLst>
          </p:cNvPr>
          <p:cNvPicPr>
            <a:picLocks noChangeAspect="1"/>
          </p:cNvPicPr>
          <p:nvPr/>
        </p:nvPicPr>
        <p:blipFill>
          <a:blip r:embed="rId8"/>
          <a:stretch>
            <a:fillRect/>
          </a:stretch>
        </p:blipFill>
        <p:spPr>
          <a:xfrm>
            <a:off x="10027190" y="1717884"/>
            <a:ext cx="814114" cy="814114"/>
          </a:xfrm>
          <a:prstGeom prst="rect">
            <a:avLst/>
          </a:prstGeom>
        </p:spPr>
      </p:pic>
      <p:pic>
        <p:nvPicPr>
          <p:cNvPr id="53" name="Picture 52">
            <a:extLst>
              <a:ext uri="{FF2B5EF4-FFF2-40B4-BE49-F238E27FC236}">
                <a16:creationId xmlns:a16="http://schemas.microsoft.com/office/drawing/2014/main" id="{E1338635-9817-47CA-9A7C-CCE20853ADF9}"/>
              </a:ext>
            </a:extLst>
          </p:cNvPr>
          <p:cNvPicPr>
            <a:picLocks noChangeAspect="1"/>
          </p:cNvPicPr>
          <p:nvPr/>
        </p:nvPicPr>
        <p:blipFill>
          <a:blip r:embed="rId9"/>
          <a:stretch>
            <a:fillRect/>
          </a:stretch>
        </p:blipFill>
        <p:spPr>
          <a:xfrm>
            <a:off x="1220117" y="1727821"/>
            <a:ext cx="794242" cy="794242"/>
          </a:xfrm>
          <a:prstGeom prst="rect">
            <a:avLst/>
          </a:prstGeom>
        </p:spPr>
      </p:pic>
      <p:pic>
        <p:nvPicPr>
          <p:cNvPr id="54" name="Picture 53">
            <a:extLst>
              <a:ext uri="{FF2B5EF4-FFF2-40B4-BE49-F238E27FC236}">
                <a16:creationId xmlns:a16="http://schemas.microsoft.com/office/drawing/2014/main" id="{C57D52CA-0737-48E6-A237-AC2464B29941}"/>
              </a:ext>
            </a:extLst>
          </p:cNvPr>
          <p:cNvPicPr>
            <a:picLocks noChangeAspect="1"/>
          </p:cNvPicPr>
          <p:nvPr/>
        </p:nvPicPr>
        <p:blipFill>
          <a:blip r:embed="rId10"/>
          <a:stretch>
            <a:fillRect/>
          </a:stretch>
        </p:blipFill>
        <p:spPr>
          <a:xfrm>
            <a:off x="5725374" y="1778231"/>
            <a:ext cx="693422" cy="693422"/>
          </a:xfrm>
          <a:prstGeom prst="rect">
            <a:avLst/>
          </a:prstGeom>
        </p:spPr>
      </p:pic>
      <p:pic>
        <p:nvPicPr>
          <p:cNvPr id="57" name="Picture 56">
            <a:extLst>
              <a:ext uri="{FF2B5EF4-FFF2-40B4-BE49-F238E27FC236}">
                <a16:creationId xmlns:a16="http://schemas.microsoft.com/office/drawing/2014/main" id="{07CE38D2-28A4-4016-A950-066A69066C3A}"/>
              </a:ext>
            </a:extLst>
          </p:cNvPr>
          <p:cNvPicPr>
            <a:picLocks noChangeAspect="1"/>
          </p:cNvPicPr>
          <p:nvPr/>
        </p:nvPicPr>
        <p:blipFill>
          <a:blip r:embed="rId11"/>
          <a:stretch>
            <a:fillRect/>
          </a:stretch>
        </p:blipFill>
        <p:spPr>
          <a:xfrm>
            <a:off x="7776421" y="1654724"/>
            <a:ext cx="940436" cy="940436"/>
          </a:xfrm>
          <a:prstGeom prst="rect">
            <a:avLst/>
          </a:prstGeom>
        </p:spPr>
      </p:pic>
      <p:pic>
        <p:nvPicPr>
          <p:cNvPr id="58" name="Picture 57">
            <a:extLst>
              <a:ext uri="{FF2B5EF4-FFF2-40B4-BE49-F238E27FC236}">
                <a16:creationId xmlns:a16="http://schemas.microsoft.com/office/drawing/2014/main" id="{4B71DF0B-104A-48F7-897C-1095E95804A4}"/>
              </a:ext>
            </a:extLst>
          </p:cNvPr>
          <p:cNvPicPr>
            <a:picLocks noChangeAspect="1"/>
          </p:cNvPicPr>
          <p:nvPr/>
        </p:nvPicPr>
        <p:blipFill>
          <a:blip r:embed="rId12"/>
          <a:stretch>
            <a:fillRect/>
          </a:stretch>
        </p:blipFill>
        <p:spPr>
          <a:xfrm>
            <a:off x="3463215" y="1641164"/>
            <a:ext cx="967554" cy="967554"/>
          </a:xfrm>
          <a:prstGeom prst="rect">
            <a:avLst/>
          </a:prstGeom>
        </p:spPr>
      </p:pic>
      <p:sp>
        <p:nvSpPr>
          <p:cNvPr id="2" name="Title 2">
            <a:extLst>
              <a:ext uri="{FF2B5EF4-FFF2-40B4-BE49-F238E27FC236}">
                <a16:creationId xmlns:a16="http://schemas.microsoft.com/office/drawing/2014/main" id="{E7B56066-AFE4-4BBD-8D4C-CA81A7A6B5AA}"/>
              </a:ext>
            </a:extLst>
          </p:cNvPr>
          <p:cNvSpPr txBox="1">
            <a:spLocks/>
          </p:cNvSpPr>
          <p:nvPr/>
        </p:nvSpPr>
        <p:spPr bwMode="black">
          <a:xfrm>
            <a:off x="508237" y="937002"/>
            <a:ext cx="11174831" cy="30000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200" b="1" kern="1200" baseline="0">
                <a:solidFill>
                  <a:schemeClr val="bg1"/>
                </a:solidFill>
                <a:latin typeface="+mj-lt"/>
                <a:ea typeface="+mj-ea"/>
                <a:cs typeface="+mj-cs"/>
              </a:defRPr>
            </a:lvl1pPr>
          </a:lstStyle>
          <a:p>
            <a:r>
              <a:rPr lang="en-US" sz="1949" b="0" dirty="0">
                <a:solidFill>
                  <a:schemeClr val="tx2"/>
                </a:solidFill>
              </a:rPr>
              <a:t>Complete coverage for business activities</a:t>
            </a:r>
          </a:p>
        </p:txBody>
      </p:sp>
    </p:spTree>
    <p:extLst>
      <p:ext uri="{BB962C8B-B14F-4D97-AF65-F5344CB8AC3E}">
        <p14:creationId xmlns:p14="http://schemas.microsoft.com/office/powerpoint/2010/main" val="27420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03871" y="504761"/>
            <a:ext cx="11183564" cy="676932"/>
          </a:xfrm>
        </p:spPr>
        <p:txBody>
          <a:bodyPr/>
          <a:lstStyle/>
          <a:p>
            <a:r>
              <a:rPr lang="en-US">
                <a:ea typeface="+mj-lt"/>
                <a:cs typeface="+mj-lt"/>
              </a:rPr>
              <a:t>What is the best way to integrate data with IBP?</a:t>
            </a:r>
            <a:br>
              <a:rPr lang="en-US"/>
            </a:br>
            <a:r>
              <a:rPr lang="en-US" altLang="en-US" sz="1999">
                <a:solidFill>
                  <a:schemeClr val="tx2"/>
                </a:solidFill>
              </a:rPr>
              <a:t>Overview of Main Integration Scenarios for SAP IBP</a:t>
            </a:r>
            <a:endParaRPr lang="en-US" altLang="en-US" sz="1999" dirty="0">
              <a:solidFill>
                <a:schemeClr val="tx2"/>
              </a:solidFill>
              <a:cs typeface="Arial"/>
            </a:endParaRPr>
          </a:p>
        </p:txBody>
      </p:sp>
      <p:sp>
        <p:nvSpPr>
          <p:cNvPr id="49" name="TextBox 48">
            <a:extLst>
              <a:ext uri="{FF2B5EF4-FFF2-40B4-BE49-F238E27FC236}">
                <a16:creationId xmlns:a16="http://schemas.microsoft.com/office/drawing/2014/main" id="{D71B3186-A829-4136-99A2-BB4176AE538B}"/>
              </a:ext>
            </a:extLst>
          </p:cNvPr>
          <p:cNvSpPr txBox="1"/>
          <p:nvPr/>
        </p:nvSpPr>
        <p:spPr>
          <a:xfrm>
            <a:off x="503872" y="6190222"/>
            <a:ext cx="11221524" cy="215388"/>
          </a:xfrm>
          <a:prstGeom prst="rect">
            <a:avLst/>
          </a:prstGeom>
          <a:noFill/>
        </p:spPr>
        <p:txBody>
          <a:bodyPr wrap="square" lIns="0" tIns="0" rIns="0" bIns="0" rtlCol="0">
            <a:spAutoFit/>
          </a:bodyPr>
          <a:lstStyle/>
          <a:p>
            <a:pPr algn="ctr" defTabSz="1088449" fontAlgn="base">
              <a:spcAft>
                <a:spcPct val="0"/>
              </a:spcAft>
              <a:buClr>
                <a:srgbClr val="F0AB00"/>
              </a:buClr>
              <a:buSzPct val="80000"/>
              <a:defRPr/>
            </a:pPr>
            <a:r>
              <a:rPr lang="en-US" sz="1400" kern="0" dirty="0">
                <a:solidFill>
                  <a:srgbClr val="000000"/>
                </a:solidFill>
                <a:latin typeface="+mn-lt"/>
                <a:ea typeface="Arial Unicode MS" pitchFamily="34" charset="-128"/>
                <a:cs typeface="Arial Unicode MS" pitchFamily="34" charset="-128"/>
              </a:rPr>
              <a:t>For more information on the integration scenarios in SAP IBP, please read the </a:t>
            </a:r>
            <a:r>
              <a:rPr lang="en-US" sz="1400" kern="0" dirty="0">
                <a:solidFill>
                  <a:srgbClr val="000000"/>
                </a:solidFill>
                <a:latin typeface="+mn-lt"/>
                <a:ea typeface="Arial Unicode MS" pitchFamily="34" charset="-128"/>
                <a:cs typeface="Arial Unicode MS" pitchFamily="34" charset="-128"/>
                <a:hlinkClick r:id="rId3"/>
              </a:rPr>
              <a:t>SAP Help Documentation</a:t>
            </a:r>
            <a:endParaRPr lang="en-US" sz="1400" kern="0" dirty="0">
              <a:solidFill>
                <a:srgbClr val="000000"/>
              </a:solidFill>
              <a:latin typeface="+mn-lt"/>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89646C21-D8C3-4188-AA91-C9ABA94F80C3}"/>
              </a:ext>
            </a:extLst>
          </p:cNvPr>
          <p:cNvSpPr/>
          <p:nvPr/>
        </p:nvSpPr>
        <p:spPr bwMode="gray">
          <a:xfrm>
            <a:off x="4137442" y="1611159"/>
            <a:ext cx="3141493" cy="1090440"/>
          </a:xfrm>
          <a:prstGeom prst="rect">
            <a:avLst/>
          </a:prstGeom>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lstStyle/>
          <a:p>
            <a:pPr algn="ctr">
              <a:lnSpc>
                <a:spcPts val="1799"/>
              </a:lnSpc>
              <a:spcBef>
                <a:spcPct val="50000"/>
              </a:spcBef>
              <a:buClr>
                <a:srgbClr val="F0AB00"/>
              </a:buClr>
              <a:buSzPct val="80000"/>
            </a:pPr>
            <a:r>
              <a:rPr lang="en-US" sz="1200" b="1" kern="0">
                <a:solidFill>
                  <a:schemeClr val="tx1">
                    <a:lumMod val="100000"/>
                  </a:schemeClr>
                </a:solidFill>
                <a:ea typeface="Arial Unicode MS" pitchFamily="34" charset="-128"/>
              </a:rPr>
              <a:t>Operational Supply Planning, Synchronized Planning, Deployment and Response Management</a:t>
            </a:r>
          </a:p>
        </p:txBody>
      </p:sp>
      <p:sp>
        <p:nvSpPr>
          <p:cNvPr id="40" name="Rectangle 39">
            <a:extLst>
              <a:ext uri="{FF2B5EF4-FFF2-40B4-BE49-F238E27FC236}">
                <a16:creationId xmlns:a16="http://schemas.microsoft.com/office/drawing/2014/main" id="{96E451B4-1255-4A3D-8F9C-698C951AC6E1}"/>
              </a:ext>
            </a:extLst>
          </p:cNvPr>
          <p:cNvSpPr/>
          <p:nvPr/>
        </p:nvSpPr>
        <p:spPr bwMode="gray">
          <a:xfrm>
            <a:off x="1541818" y="1607288"/>
            <a:ext cx="2447786" cy="1090439"/>
          </a:xfrm>
          <a:prstGeom prst="rect">
            <a:avLst/>
          </a:prstGeom>
          <a:ln w="3810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ctr"/>
          <a:lstStyle/>
          <a:p>
            <a:pPr algn="ctr">
              <a:lnSpc>
                <a:spcPts val="1799"/>
              </a:lnSpc>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Demand, Inventory, Sales &amp; Operations and </a:t>
            </a:r>
            <a:br>
              <a:rPr lang="en-US" sz="1200" b="1" kern="0" dirty="0">
                <a:solidFill>
                  <a:schemeClr val="tx1">
                    <a:lumMod val="100000"/>
                  </a:schemeClr>
                </a:solidFill>
                <a:ea typeface="Arial Unicode MS" pitchFamily="34" charset="-128"/>
                <a:cs typeface="Arial Unicode MS" pitchFamily="34" charset="-128"/>
              </a:rPr>
            </a:br>
            <a:r>
              <a:rPr lang="en-US" sz="1200" b="1" kern="0" dirty="0">
                <a:solidFill>
                  <a:schemeClr val="tx1">
                    <a:lumMod val="100000"/>
                  </a:schemeClr>
                </a:solidFill>
                <a:ea typeface="Arial Unicode MS" pitchFamily="34" charset="-128"/>
                <a:cs typeface="Arial Unicode MS" pitchFamily="34" charset="-128"/>
              </a:rPr>
              <a:t>Tactical Supply Planning</a:t>
            </a:r>
          </a:p>
        </p:txBody>
      </p:sp>
      <p:sp>
        <p:nvSpPr>
          <p:cNvPr id="43" name="Rectangle 42">
            <a:extLst>
              <a:ext uri="{FF2B5EF4-FFF2-40B4-BE49-F238E27FC236}">
                <a16:creationId xmlns:a16="http://schemas.microsoft.com/office/drawing/2014/main" id="{DA8BE46B-5AE0-4989-9C81-E1290E061A5A}"/>
              </a:ext>
            </a:extLst>
          </p:cNvPr>
          <p:cNvSpPr/>
          <p:nvPr/>
        </p:nvSpPr>
        <p:spPr bwMode="gray">
          <a:xfrm>
            <a:off x="4137442" y="3351232"/>
            <a:ext cx="1533525" cy="1393986"/>
          </a:xfrm>
          <a:prstGeom prst="rect">
            <a:avLst/>
          </a:prstGeom>
          <a:solidFill>
            <a:schemeClr val="accent1">
              <a:lumMod val="40000"/>
              <a:lumOff val="60000"/>
            </a:schemeClr>
          </a:solidFill>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000" b="1" dirty="0">
                <a:solidFill>
                  <a:schemeClr val="tx1">
                    <a:lumMod val="100000"/>
                  </a:schemeClr>
                </a:solidFill>
              </a:rPr>
              <a:t>SAP Smart Data Integration (SDI)</a:t>
            </a:r>
            <a:endParaRPr lang="en-US" sz="1000" b="1" kern="0" dirty="0">
              <a:solidFill>
                <a:schemeClr val="tx1">
                  <a:lumMod val="100000"/>
                </a:schemeClr>
              </a:solidFil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12794928-4DDF-45B2-A896-74ED6B1505DD}"/>
              </a:ext>
            </a:extLst>
          </p:cNvPr>
          <p:cNvSpPr/>
          <p:nvPr/>
        </p:nvSpPr>
        <p:spPr bwMode="gray">
          <a:xfrm>
            <a:off x="1541820" y="3351234"/>
            <a:ext cx="2447741" cy="1393986"/>
          </a:xfrm>
          <a:prstGeom prst="rect">
            <a:avLst/>
          </a:prstGeom>
          <a:solidFill>
            <a:schemeClr val="accent1">
              <a:lumMod val="40000"/>
              <a:lumOff val="60000"/>
            </a:schemeClr>
          </a:solidFill>
          <a:ln w="3810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a:spcBef>
                <a:spcPct val="50000"/>
              </a:spcBef>
              <a:buClr>
                <a:srgbClr val="F0AB00"/>
              </a:buClr>
              <a:buSzPct val="80000"/>
              <a:defRPr/>
            </a:pPr>
            <a:r>
              <a:rPr lang="en-US" sz="1200" b="1" dirty="0">
                <a:solidFill>
                  <a:schemeClr val="tx1">
                    <a:lumMod val="100000"/>
                  </a:schemeClr>
                </a:solidFill>
              </a:rPr>
              <a:t>SAP Cloud Integration </a:t>
            </a:r>
            <a:br>
              <a:rPr lang="en-US" sz="1200" b="1" dirty="0">
                <a:solidFill>
                  <a:schemeClr val="tx1">
                    <a:lumMod val="100000"/>
                  </a:schemeClr>
                </a:solidFill>
              </a:rPr>
            </a:br>
            <a:r>
              <a:rPr lang="en-US" sz="1200" b="1" dirty="0">
                <a:solidFill>
                  <a:schemeClr val="tx1">
                    <a:lumMod val="100000"/>
                  </a:schemeClr>
                </a:solidFill>
              </a:rPr>
              <a:t>for data services</a:t>
            </a:r>
            <a:r>
              <a:rPr lang="en-US" sz="1200" b="1" kern="0" dirty="0">
                <a:solidFill>
                  <a:schemeClr val="tx1">
                    <a:lumMod val="100000"/>
                  </a:schemeClr>
                </a:solidFill>
                <a:ea typeface="Arial Unicode MS" pitchFamily="34" charset="-128"/>
                <a:cs typeface="Arial Unicode MS" pitchFamily="34" charset="-128"/>
              </a:rPr>
              <a:t> (CI-DS)</a:t>
            </a:r>
          </a:p>
        </p:txBody>
      </p:sp>
      <p:sp>
        <p:nvSpPr>
          <p:cNvPr id="46" name="Rectangle 45">
            <a:extLst>
              <a:ext uri="{FF2B5EF4-FFF2-40B4-BE49-F238E27FC236}">
                <a16:creationId xmlns:a16="http://schemas.microsoft.com/office/drawing/2014/main" id="{69BCCAC9-668A-428C-908E-937D756AE672}"/>
              </a:ext>
            </a:extLst>
          </p:cNvPr>
          <p:cNvSpPr/>
          <p:nvPr/>
        </p:nvSpPr>
        <p:spPr bwMode="gray">
          <a:xfrm>
            <a:off x="7724765" y="1603273"/>
            <a:ext cx="2926056" cy="353837"/>
          </a:xfrm>
          <a:prstGeom prst="rect">
            <a:avLst/>
          </a:prstGeom>
          <a:ln w="38100">
            <a:solidFill>
              <a:schemeClr val="tx1"/>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lstStyle/>
          <a:p>
            <a:pPr algn="ctr">
              <a:lnSpc>
                <a:spcPts val="1799"/>
              </a:lnSpc>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Other Integration Scenarios</a:t>
            </a:r>
          </a:p>
          <a:p>
            <a:pPr algn="ctr">
              <a:lnSpc>
                <a:spcPts val="1799"/>
              </a:lnSpc>
              <a:spcBef>
                <a:spcPct val="50000"/>
              </a:spcBef>
              <a:buClr>
                <a:srgbClr val="F0AB00"/>
              </a:buClr>
              <a:buSzPct val="80000"/>
              <a:defRPr/>
            </a:pPr>
            <a:endParaRPr lang="en-US" sz="1100" kern="0" dirty="0">
              <a:ea typeface="Arial Unicode MS" pitchFamily="34" charset="-128"/>
              <a:cs typeface="Arial Unicode MS" pitchFamily="34" charset="-128"/>
            </a:endParaRPr>
          </a:p>
        </p:txBody>
      </p:sp>
      <p:sp>
        <p:nvSpPr>
          <p:cNvPr id="47" name="Rectangle 46">
            <a:extLst>
              <a:ext uri="{FF2B5EF4-FFF2-40B4-BE49-F238E27FC236}">
                <a16:creationId xmlns:a16="http://schemas.microsoft.com/office/drawing/2014/main" id="{3CB2106D-20AE-4656-983D-1A3D7FD7CAD0}"/>
              </a:ext>
            </a:extLst>
          </p:cNvPr>
          <p:cNvSpPr/>
          <p:nvPr/>
        </p:nvSpPr>
        <p:spPr bwMode="gray">
          <a:xfrm>
            <a:off x="7724765" y="2216568"/>
            <a:ext cx="1339863" cy="952686"/>
          </a:xfrm>
          <a:prstGeom prst="rect">
            <a:avLst/>
          </a:prstGeom>
          <a:ln w="38100">
            <a:solidFill>
              <a:schemeClr val="accent6"/>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eaLnBrk="1" hangingPunct="1">
              <a:spcBef>
                <a:spcPct val="50000"/>
              </a:spcBef>
              <a:buClr>
                <a:srgbClr val="F0AB00"/>
              </a:buClr>
              <a:buSzPct val="80000"/>
              <a:defRPr/>
            </a:pPr>
            <a:r>
              <a:rPr lang="en-US" sz="1200" kern="0">
                <a:solidFill>
                  <a:schemeClr val="tx1">
                    <a:lumMod val="100000"/>
                  </a:schemeClr>
                </a:solidFill>
                <a:ea typeface="Arial Unicode MS" pitchFamily="34" charset="-128"/>
                <a:cs typeface="Arial Unicode MS" pitchFamily="34" charset="-128"/>
              </a:rPr>
              <a:t>Collaboration</a:t>
            </a:r>
          </a:p>
        </p:txBody>
      </p:sp>
      <p:sp>
        <p:nvSpPr>
          <p:cNvPr id="52" name="Rectangle 51">
            <a:extLst>
              <a:ext uri="{FF2B5EF4-FFF2-40B4-BE49-F238E27FC236}">
                <a16:creationId xmlns:a16="http://schemas.microsoft.com/office/drawing/2014/main" id="{1F89BFDE-B681-4B5A-BB06-228CADC50D21}"/>
              </a:ext>
            </a:extLst>
          </p:cNvPr>
          <p:cNvSpPr/>
          <p:nvPr/>
        </p:nvSpPr>
        <p:spPr bwMode="gray">
          <a:xfrm>
            <a:off x="1541179" y="2756696"/>
            <a:ext cx="5737756" cy="502847"/>
          </a:xfrm>
          <a:prstGeom prst="rect">
            <a:avLst/>
          </a:prstGeom>
          <a:ln w="38100">
            <a:solidFill>
              <a:schemeClr val="bg1">
                <a:lumMod val="65000"/>
              </a:schemeClr>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eaLnBrk="1" hangingPunct="1">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IBP Data Model</a:t>
            </a:r>
          </a:p>
          <a:p>
            <a:pPr algn="ctr" eaLnBrk="1" hangingPunct="1">
              <a:buClr>
                <a:srgbClr val="F0AB00"/>
              </a:buClr>
              <a:buSzPct val="80000"/>
              <a:defRPr/>
            </a:pPr>
            <a:r>
              <a:rPr lang="en-US" sz="1200" kern="0" dirty="0">
                <a:solidFill>
                  <a:schemeClr val="accent1"/>
                </a:solidFill>
                <a:ea typeface="Arial Unicode MS" pitchFamily="34" charset="-128"/>
                <a:cs typeface="Arial Unicode MS" pitchFamily="34" charset="-128"/>
              </a:rPr>
              <a:t> </a:t>
            </a:r>
            <a:r>
              <a:rPr lang="en-US" sz="1200" kern="0" dirty="0">
                <a:solidFill>
                  <a:schemeClr val="tx1"/>
                </a:solidFill>
                <a:ea typeface="Arial Unicode MS" pitchFamily="34" charset="-128"/>
                <a:cs typeface="Arial Unicode MS" pitchFamily="34" charset="-128"/>
              </a:rPr>
              <a:t>Master Data and Transactional Data (</a:t>
            </a:r>
            <a:r>
              <a:rPr lang="en-US" sz="1200" b="1" kern="0" dirty="0">
                <a:solidFill>
                  <a:schemeClr val="tx2"/>
                </a:solidFill>
                <a:ea typeface="Arial Unicode MS" pitchFamily="34" charset="-128"/>
                <a:cs typeface="Arial Unicode MS" pitchFamily="34" charset="-128"/>
              </a:rPr>
              <a:t>Time-Series</a:t>
            </a:r>
            <a:r>
              <a:rPr lang="en-US" sz="1200" kern="0" dirty="0">
                <a:solidFill>
                  <a:schemeClr val="tx1"/>
                </a:solidFill>
                <a:ea typeface="Arial Unicode MS" pitchFamily="34" charset="-128"/>
                <a:cs typeface="Arial Unicode MS" pitchFamily="34" charset="-128"/>
              </a:rPr>
              <a:t> and</a:t>
            </a:r>
            <a:r>
              <a:rPr lang="en-US" sz="1200" kern="0" dirty="0">
                <a:solidFill>
                  <a:schemeClr val="accent4"/>
                </a:solidFill>
                <a:ea typeface="Arial Unicode MS" pitchFamily="34" charset="-128"/>
                <a:cs typeface="Arial Unicode MS" pitchFamily="34" charset="-128"/>
              </a:rPr>
              <a:t> </a:t>
            </a:r>
            <a:r>
              <a:rPr lang="en-US" sz="1200" b="1" kern="0" dirty="0">
                <a:solidFill>
                  <a:schemeClr val="accent3">
                    <a:lumMod val="60000"/>
                    <a:lumOff val="40000"/>
                  </a:schemeClr>
                </a:solidFill>
                <a:ea typeface="Arial Unicode MS" pitchFamily="34" charset="-128"/>
                <a:cs typeface="Arial Unicode MS" pitchFamily="34" charset="-128"/>
              </a:rPr>
              <a:t>Order-Based</a:t>
            </a:r>
            <a:r>
              <a:rPr lang="en-US" sz="1200" kern="0" dirty="0">
                <a:solidFill>
                  <a:schemeClr val="accent4"/>
                </a:solidFill>
                <a:ea typeface="Arial Unicode MS" pitchFamily="34" charset="-128"/>
                <a:cs typeface="Arial Unicode MS" pitchFamily="34" charset="-128"/>
              </a:rPr>
              <a:t> </a:t>
            </a:r>
            <a:r>
              <a:rPr lang="en-US" sz="1200" kern="0" dirty="0">
                <a:solidFill>
                  <a:schemeClr val="tx1"/>
                </a:solidFill>
                <a:ea typeface="Arial Unicode MS" pitchFamily="34" charset="-128"/>
                <a:cs typeface="Arial Unicode MS" pitchFamily="34" charset="-128"/>
              </a:rPr>
              <a:t>Data)</a:t>
            </a:r>
          </a:p>
        </p:txBody>
      </p:sp>
      <p:sp>
        <p:nvSpPr>
          <p:cNvPr id="53" name="Rectangle 52">
            <a:extLst>
              <a:ext uri="{FF2B5EF4-FFF2-40B4-BE49-F238E27FC236}">
                <a16:creationId xmlns:a16="http://schemas.microsoft.com/office/drawing/2014/main" id="{2DDFD9DF-602B-4983-B601-47084D2FF87D}"/>
              </a:ext>
            </a:extLst>
          </p:cNvPr>
          <p:cNvSpPr/>
          <p:nvPr/>
        </p:nvSpPr>
        <p:spPr bwMode="gray">
          <a:xfrm>
            <a:off x="9169981" y="2216568"/>
            <a:ext cx="1480839" cy="951236"/>
          </a:xfrm>
          <a:prstGeom prst="rect">
            <a:avLst/>
          </a:prstGeom>
          <a:ln w="38100">
            <a:solidFill>
              <a:schemeClr val="tx1"/>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a:defRPr/>
            </a:pPr>
            <a:r>
              <a:rPr lang="en-US" sz="800" kern="0" dirty="0">
                <a:solidFill>
                  <a:schemeClr val="tx1">
                    <a:lumMod val="100000"/>
                  </a:schemeClr>
                </a:solidFill>
                <a:ea typeface="Arial Unicode MS"/>
                <a:cs typeface="Arial"/>
              </a:rPr>
              <a:t>Integrated Financial and Supply Chain Planning, Analytics, new Product Introductions, etc.</a:t>
            </a:r>
            <a:endParaRPr lang="en-US" sz="800" kern="0" dirty="0">
              <a:solidFill>
                <a:schemeClr val="tx1">
                  <a:lumMod val="100000"/>
                </a:schemeClr>
              </a:solidFill>
              <a:ea typeface="+mn-lt"/>
              <a:cs typeface="+mn-lt"/>
            </a:endParaRPr>
          </a:p>
        </p:txBody>
      </p:sp>
      <p:sp>
        <p:nvSpPr>
          <p:cNvPr id="55" name="Rectangle 54">
            <a:extLst>
              <a:ext uri="{FF2B5EF4-FFF2-40B4-BE49-F238E27FC236}">
                <a16:creationId xmlns:a16="http://schemas.microsoft.com/office/drawing/2014/main" id="{86E05BD9-8F74-4EAF-8645-0528455B2462}"/>
              </a:ext>
            </a:extLst>
          </p:cNvPr>
          <p:cNvSpPr/>
          <p:nvPr/>
        </p:nvSpPr>
        <p:spPr bwMode="gray">
          <a:xfrm>
            <a:off x="7706164" y="3351234"/>
            <a:ext cx="1346693" cy="1393986"/>
          </a:xfrm>
          <a:prstGeom prst="rect">
            <a:avLst/>
          </a:prstGeom>
          <a:solidFill>
            <a:schemeClr val="accent1">
              <a:lumMod val="40000"/>
              <a:lumOff val="60000"/>
            </a:schemeClr>
          </a:solidFill>
          <a:ln w="38100">
            <a:solidFill>
              <a:schemeClr val="accent6"/>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200" b="1">
                <a:solidFill>
                  <a:schemeClr val="tx1">
                    <a:lumMod val="100000"/>
                  </a:schemeClr>
                </a:solidFill>
              </a:rPr>
              <a:t>Direct Connection</a:t>
            </a:r>
            <a:endParaRPr lang="en-US" sz="1200" b="1" kern="0">
              <a:solidFill>
                <a:schemeClr val="tx1">
                  <a:lumMod val="100000"/>
                </a:schemeClr>
              </a:solidFill>
              <a:ea typeface="Arial Unicode MS" pitchFamily="34" charset="-128"/>
              <a:cs typeface="Arial Unicode MS" pitchFamily="34" charset="-128"/>
            </a:endParaRPr>
          </a:p>
        </p:txBody>
      </p:sp>
      <p:sp>
        <p:nvSpPr>
          <p:cNvPr id="58" name="Rectangle 57">
            <a:extLst>
              <a:ext uri="{FF2B5EF4-FFF2-40B4-BE49-F238E27FC236}">
                <a16:creationId xmlns:a16="http://schemas.microsoft.com/office/drawing/2014/main" id="{FA736B67-40BA-48EF-BE48-0CFC8F90B939}"/>
              </a:ext>
            </a:extLst>
          </p:cNvPr>
          <p:cNvSpPr/>
          <p:nvPr/>
        </p:nvSpPr>
        <p:spPr bwMode="gray">
          <a:xfrm>
            <a:off x="9169981" y="3351234"/>
            <a:ext cx="1480841" cy="1393986"/>
          </a:xfrm>
          <a:prstGeom prst="rect">
            <a:avLst/>
          </a:prstGeom>
          <a:solidFill>
            <a:schemeClr val="accent1">
              <a:lumMod val="40000"/>
              <a:lumOff val="60000"/>
            </a:schemeClr>
          </a:solidFill>
          <a:ln w="38100">
            <a:solidFill>
              <a:schemeClr val="tx1"/>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200" b="1">
                <a:solidFill>
                  <a:schemeClr val="tx1">
                    <a:lumMod val="100000"/>
                  </a:schemeClr>
                </a:solidFill>
              </a:rPr>
              <a:t>OData Services</a:t>
            </a:r>
            <a:endParaRPr lang="en-US" sz="1200" b="1" kern="0">
              <a:solidFill>
                <a:schemeClr val="tx1">
                  <a:lumMod val="100000"/>
                </a:schemeClr>
              </a:solidFill>
              <a:ea typeface="Arial Unicode MS" pitchFamily="34" charset="-128"/>
              <a:cs typeface="Arial Unicode MS" pitchFamily="34" charset="-128"/>
            </a:endParaRPr>
          </a:p>
        </p:txBody>
      </p:sp>
      <p:sp>
        <p:nvSpPr>
          <p:cNvPr id="59" name="Flowchart: Alternate Process 58">
            <a:extLst>
              <a:ext uri="{FF2B5EF4-FFF2-40B4-BE49-F238E27FC236}">
                <a16:creationId xmlns:a16="http://schemas.microsoft.com/office/drawing/2014/main" id="{5067A574-457F-4A17-AECA-735F5381AAFA}"/>
              </a:ext>
            </a:extLst>
          </p:cNvPr>
          <p:cNvSpPr/>
          <p:nvPr/>
        </p:nvSpPr>
        <p:spPr bwMode="gray">
          <a:xfrm>
            <a:off x="1688531" y="3878121"/>
            <a:ext cx="2165969" cy="796153"/>
          </a:xfrm>
          <a:prstGeom prst="flowChartAlternateProcess">
            <a:avLst/>
          </a:prstGeom>
          <a:solidFill>
            <a:schemeClr val="bg1"/>
          </a:solidFill>
          <a:ln w="28575"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Data Model by configuration</a:t>
            </a:r>
          </a:p>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Master &amp; Time-Series data</a:t>
            </a:r>
          </a:p>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Periodic loads</a:t>
            </a:r>
          </a:p>
        </p:txBody>
      </p:sp>
      <p:sp>
        <p:nvSpPr>
          <p:cNvPr id="60" name="Flowchart: Alternate Process 59">
            <a:extLst>
              <a:ext uri="{FF2B5EF4-FFF2-40B4-BE49-F238E27FC236}">
                <a16:creationId xmlns:a16="http://schemas.microsoft.com/office/drawing/2014/main" id="{40281700-F1B8-40F9-BDA2-9C4FA4B92F92}"/>
              </a:ext>
            </a:extLst>
          </p:cNvPr>
          <p:cNvSpPr/>
          <p:nvPr/>
        </p:nvSpPr>
        <p:spPr bwMode="gray">
          <a:xfrm>
            <a:off x="4212776" y="3859420"/>
            <a:ext cx="1417047" cy="810251"/>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00" kern="0" dirty="0">
                <a:latin typeface="+mn-lt"/>
                <a:ea typeface="Arial Unicode MS" pitchFamily="34" charset="-128"/>
              </a:rPr>
              <a:t>Data Model by API</a:t>
            </a:r>
          </a:p>
          <a:p>
            <a:pPr algn="ctr" defTabSz="913943" fontAlgn="base">
              <a:spcBef>
                <a:spcPts val="600"/>
              </a:spcBef>
              <a:spcAft>
                <a:spcPct val="0"/>
              </a:spcAft>
              <a:buClr>
                <a:srgbClr val="F0AB00"/>
              </a:buClr>
              <a:buSzPct val="80000"/>
            </a:pPr>
            <a:r>
              <a:rPr lang="en-US" sz="1000" kern="0" dirty="0">
                <a:latin typeface="+mn-lt"/>
                <a:ea typeface="Arial Unicode MS" pitchFamily="34" charset="-128"/>
              </a:rPr>
              <a:t>Master &amp; Order Data</a:t>
            </a:r>
          </a:p>
          <a:p>
            <a:pPr algn="ctr" defTabSz="913943" fontAlgn="base">
              <a:spcBef>
                <a:spcPts val="600"/>
              </a:spcBef>
              <a:spcAft>
                <a:spcPct val="0"/>
              </a:spcAft>
              <a:buClr>
                <a:srgbClr val="F0AB00"/>
              </a:buClr>
              <a:buSzPct val="80000"/>
            </a:pPr>
            <a:r>
              <a:rPr lang="en-US" sz="1000" kern="0" dirty="0">
                <a:latin typeface="+mn-lt"/>
                <a:ea typeface="Arial Unicode MS" pitchFamily="34" charset="-128"/>
              </a:rPr>
              <a:t>Periodic loads</a:t>
            </a:r>
          </a:p>
        </p:txBody>
      </p:sp>
      <p:sp>
        <p:nvSpPr>
          <p:cNvPr id="61" name="Flowchart: Alternate Process 60">
            <a:extLst>
              <a:ext uri="{FF2B5EF4-FFF2-40B4-BE49-F238E27FC236}">
                <a16:creationId xmlns:a16="http://schemas.microsoft.com/office/drawing/2014/main" id="{CF52F2D7-4789-4F74-994B-1C0FE45D0D5E}"/>
              </a:ext>
            </a:extLst>
          </p:cNvPr>
          <p:cNvSpPr/>
          <p:nvPr/>
        </p:nvSpPr>
        <p:spPr bwMode="gray">
          <a:xfrm>
            <a:off x="7834552" y="3859420"/>
            <a:ext cx="1089917" cy="774968"/>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a:latin typeface="+mn-lt"/>
                <a:ea typeface="Arial Unicode MS" pitchFamily="34" charset="-128"/>
              </a:rPr>
              <a:t>Supplier Commit / </a:t>
            </a:r>
          </a:p>
          <a:p>
            <a:pPr defTabSz="913943" fontAlgn="base">
              <a:spcBef>
                <a:spcPts val="600"/>
              </a:spcBef>
              <a:spcAft>
                <a:spcPct val="0"/>
              </a:spcAft>
              <a:buClr>
                <a:srgbClr val="F0AB00"/>
              </a:buClr>
              <a:buSzPct val="80000"/>
            </a:pPr>
            <a:r>
              <a:rPr lang="en-US" sz="1050" kern="0">
                <a:latin typeface="+mn-lt"/>
                <a:ea typeface="Arial Unicode MS" pitchFamily="34" charset="-128"/>
              </a:rPr>
              <a:t>Social Collab.</a:t>
            </a:r>
          </a:p>
        </p:txBody>
      </p:sp>
      <p:sp>
        <p:nvSpPr>
          <p:cNvPr id="62" name="Flowchart: Alternate Process 61">
            <a:extLst>
              <a:ext uri="{FF2B5EF4-FFF2-40B4-BE49-F238E27FC236}">
                <a16:creationId xmlns:a16="http://schemas.microsoft.com/office/drawing/2014/main" id="{A82FE184-79EA-4936-91DA-E93F6BEC8041}"/>
              </a:ext>
            </a:extLst>
          </p:cNvPr>
          <p:cNvSpPr/>
          <p:nvPr/>
        </p:nvSpPr>
        <p:spPr bwMode="gray">
          <a:xfrm>
            <a:off x="9250619" y="3862516"/>
            <a:ext cx="1319560" cy="774644"/>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a:latin typeface="+mn-lt"/>
                <a:ea typeface="Arial Unicode MS" pitchFamily="34" charset="-128"/>
              </a:rPr>
              <a:t>Master Data, Time-Series, Keyfigures</a:t>
            </a:r>
          </a:p>
          <a:p>
            <a:pPr algn="ctr" defTabSz="913943" fontAlgn="base">
              <a:spcBef>
                <a:spcPts val="600"/>
              </a:spcBef>
              <a:spcAft>
                <a:spcPct val="0"/>
              </a:spcAft>
              <a:buClr>
                <a:srgbClr val="F0AB00"/>
              </a:buClr>
              <a:buSzPct val="80000"/>
            </a:pPr>
            <a:r>
              <a:rPr lang="en-US" sz="1050" kern="0">
                <a:latin typeface="+mn-lt"/>
                <a:ea typeface="Arial Unicode MS"/>
              </a:rPr>
              <a:t>Periodic loads</a:t>
            </a:r>
            <a:endParaRPr lang="en-US" sz="1050" kern="0">
              <a:latin typeface="+mn-lt"/>
              <a:ea typeface="Arial Unicode MS"/>
              <a:cs typeface="Arial"/>
            </a:endParaRPr>
          </a:p>
        </p:txBody>
      </p:sp>
      <p:sp>
        <p:nvSpPr>
          <p:cNvPr id="64" name="Rectangle 63">
            <a:extLst>
              <a:ext uri="{FF2B5EF4-FFF2-40B4-BE49-F238E27FC236}">
                <a16:creationId xmlns:a16="http://schemas.microsoft.com/office/drawing/2014/main" id="{219F9E6F-58BF-4A81-A0EE-3415B545AAF9}"/>
              </a:ext>
            </a:extLst>
          </p:cNvPr>
          <p:cNvSpPr/>
          <p:nvPr/>
        </p:nvSpPr>
        <p:spPr bwMode="gray">
          <a:xfrm>
            <a:off x="1541180" y="4899156"/>
            <a:ext cx="2447741" cy="967609"/>
          </a:xfrm>
          <a:prstGeom prst="rect">
            <a:avLst/>
          </a:prstGeom>
          <a:solidFill>
            <a:schemeClr val="bg1"/>
          </a:solidFill>
          <a:ln w="38100" algn="ctr">
            <a:solidFill>
              <a:schemeClr val="tx2">
                <a:lumMod val="60000"/>
                <a:lumOff val="40000"/>
              </a:schemeClr>
            </a:solidFill>
            <a:miter lim="800000"/>
            <a:headEnd/>
            <a:tailEnd/>
          </a:ln>
        </p:spPr>
        <p:txBody>
          <a:bodyPr lIns="89956" tIns="71964" rIns="89956" bIns="71964" rtlCol="0" anchor="ctr"/>
          <a:lstStyle/>
          <a:p>
            <a:pPr defTabSz="913943" fontAlgn="base">
              <a:spcBef>
                <a:spcPct val="50000"/>
              </a:spcBef>
              <a:spcAft>
                <a:spcPct val="0"/>
              </a:spcAft>
              <a:buClr>
                <a:srgbClr val="F0AB00"/>
              </a:buClr>
              <a:buSzPct val="80000"/>
            </a:pPr>
            <a:r>
              <a:rPr lang="en-US" sz="1100" kern="0" dirty="0">
                <a:latin typeface="+mn-lt"/>
                <a:ea typeface="Arial Unicode MS" pitchFamily="34" charset="-128"/>
                <a:cs typeface="Arial Unicode MS" pitchFamily="34" charset="-128"/>
              </a:rPr>
              <a:t>S/4HANA On-Premise, SAP ERP, SAP APO, SAP BW, any source</a:t>
            </a:r>
          </a:p>
        </p:txBody>
      </p:sp>
      <p:sp>
        <p:nvSpPr>
          <p:cNvPr id="65" name="Rectangle 64">
            <a:extLst>
              <a:ext uri="{FF2B5EF4-FFF2-40B4-BE49-F238E27FC236}">
                <a16:creationId xmlns:a16="http://schemas.microsoft.com/office/drawing/2014/main" id="{7FE3CF76-B05F-4101-8242-E1E3DBA94F5B}"/>
              </a:ext>
            </a:extLst>
          </p:cNvPr>
          <p:cNvSpPr/>
          <p:nvPr/>
        </p:nvSpPr>
        <p:spPr bwMode="gray">
          <a:xfrm>
            <a:off x="4137442" y="4899155"/>
            <a:ext cx="3142325" cy="967607"/>
          </a:xfrm>
          <a:prstGeom prst="rect">
            <a:avLst/>
          </a:prstGeom>
          <a:solidFill>
            <a:schemeClr val="bg1"/>
          </a:solidFill>
          <a:ln w="38100" algn="ctr">
            <a:solidFill>
              <a:schemeClr val="accent3">
                <a:lumMod val="40000"/>
                <a:lumOff val="60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100" kern="0" dirty="0">
                <a:latin typeface="+mn-lt"/>
                <a:ea typeface="Arial Unicode MS" pitchFamily="34" charset="-128"/>
                <a:cs typeface="Arial Unicode MS" pitchFamily="34" charset="-128"/>
              </a:rPr>
              <a:t>SAP ERP</a:t>
            </a:r>
            <a:br>
              <a:rPr lang="en-US" sz="1100" kern="0" dirty="0">
                <a:latin typeface="+mn-lt"/>
                <a:ea typeface="Arial Unicode MS" pitchFamily="34" charset="-128"/>
                <a:cs typeface="Arial Unicode MS" pitchFamily="34" charset="-128"/>
              </a:rPr>
            </a:br>
            <a:r>
              <a:rPr lang="en-US" sz="1100" kern="0" dirty="0">
                <a:latin typeface="+mn-lt"/>
                <a:ea typeface="Arial Unicode MS" pitchFamily="34" charset="-128"/>
                <a:cs typeface="Arial Unicode MS" pitchFamily="34" charset="-128"/>
              </a:rPr>
              <a:t>S/4HANA On-Premise</a:t>
            </a:r>
            <a:br>
              <a:rPr lang="en-US" sz="1100" kern="0" dirty="0">
                <a:latin typeface="+mn-lt"/>
                <a:ea typeface="Arial Unicode MS" pitchFamily="34" charset="-128"/>
                <a:cs typeface="Arial Unicode MS" pitchFamily="34" charset="-128"/>
              </a:rPr>
            </a:br>
            <a:r>
              <a:rPr lang="en-US" sz="1100" kern="0" dirty="0">
                <a:latin typeface="+mn-lt"/>
                <a:ea typeface="Arial Unicode MS" pitchFamily="34" charset="-128"/>
                <a:cs typeface="Arial Unicode MS" pitchFamily="34" charset="-128"/>
              </a:rPr>
              <a:t>S/4HANA Cloud, private edition</a:t>
            </a:r>
          </a:p>
        </p:txBody>
      </p:sp>
      <p:sp>
        <p:nvSpPr>
          <p:cNvPr id="66" name="Rectangle 65">
            <a:extLst>
              <a:ext uri="{FF2B5EF4-FFF2-40B4-BE49-F238E27FC236}">
                <a16:creationId xmlns:a16="http://schemas.microsoft.com/office/drawing/2014/main" id="{F7F1C074-601C-4570-A74D-EAF0633E987C}"/>
              </a:ext>
            </a:extLst>
          </p:cNvPr>
          <p:cNvSpPr/>
          <p:nvPr/>
        </p:nvSpPr>
        <p:spPr bwMode="gray">
          <a:xfrm>
            <a:off x="7724765" y="4899157"/>
            <a:ext cx="1328091" cy="940657"/>
          </a:xfrm>
          <a:prstGeom prst="rect">
            <a:avLst/>
          </a:prstGeom>
          <a:solidFill>
            <a:schemeClr val="bg1"/>
          </a:solidFill>
          <a:ln w="38100" algn="ctr">
            <a:solidFill>
              <a:schemeClr val="accent6"/>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200" kern="0">
                <a:latin typeface="+mn-lt"/>
                <a:ea typeface="Arial Unicode MS"/>
                <a:cs typeface="Arial Unicode MS"/>
              </a:rPr>
              <a:t>SAP Ariba, </a:t>
            </a:r>
            <a:br>
              <a:rPr lang="en-US" sz="1200" kern="0">
                <a:latin typeface="+mn-lt"/>
                <a:ea typeface="Arial Unicode MS" pitchFamily="34" charset="-128"/>
                <a:cs typeface="Arial Unicode MS" pitchFamily="34" charset="-128"/>
              </a:rPr>
            </a:br>
            <a:r>
              <a:rPr lang="en-US" sz="1200" kern="0">
                <a:latin typeface="+mn-lt"/>
                <a:ea typeface="Arial Unicode MS"/>
                <a:cs typeface="Arial Unicode MS"/>
              </a:rPr>
              <a:t>SAP Workzone (JAM)</a:t>
            </a:r>
            <a:endParaRPr lang="en-US" sz="1200" kern="0">
              <a:latin typeface="+mn-lt"/>
              <a:ea typeface="Arial Unicode MS" pitchFamily="34" charset="-128"/>
              <a:cs typeface="Arial Unicode MS" pitchFamily="34" charset="-128"/>
            </a:endParaRPr>
          </a:p>
        </p:txBody>
      </p:sp>
      <p:sp>
        <p:nvSpPr>
          <p:cNvPr id="67" name="Rectangle 66">
            <a:extLst>
              <a:ext uri="{FF2B5EF4-FFF2-40B4-BE49-F238E27FC236}">
                <a16:creationId xmlns:a16="http://schemas.microsoft.com/office/drawing/2014/main" id="{2BEC6F1C-B534-4849-BD43-A1758908D2C4}"/>
              </a:ext>
            </a:extLst>
          </p:cNvPr>
          <p:cNvSpPr/>
          <p:nvPr/>
        </p:nvSpPr>
        <p:spPr bwMode="gray">
          <a:xfrm>
            <a:off x="9169980" y="4900891"/>
            <a:ext cx="1480839" cy="938923"/>
          </a:xfrm>
          <a:prstGeom prst="rect">
            <a:avLst/>
          </a:prstGeom>
          <a:solidFill>
            <a:schemeClr val="bg1"/>
          </a:solidFill>
          <a:ln w="38100" algn="ctr">
            <a:solidFill>
              <a:schemeClr val="tx1"/>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200" kern="0">
                <a:latin typeface="+mn-lt"/>
                <a:ea typeface="Arial Unicode MS"/>
                <a:cs typeface="Arial Unicode MS"/>
              </a:rPr>
              <a:t>SAP Analytics Cloud, 3rd party tools</a:t>
            </a:r>
          </a:p>
        </p:txBody>
      </p:sp>
      <p:sp>
        <p:nvSpPr>
          <p:cNvPr id="68" name="Rectangle 67">
            <a:extLst>
              <a:ext uri="{FF2B5EF4-FFF2-40B4-BE49-F238E27FC236}">
                <a16:creationId xmlns:a16="http://schemas.microsoft.com/office/drawing/2014/main" id="{141A777D-404B-4EB4-93A5-000F0534CB14}"/>
              </a:ext>
            </a:extLst>
          </p:cNvPr>
          <p:cNvSpPr/>
          <p:nvPr/>
        </p:nvSpPr>
        <p:spPr bwMode="gray">
          <a:xfrm>
            <a:off x="5745595" y="3351232"/>
            <a:ext cx="1533526" cy="1393986"/>
          </a:xfrm>
          <a:prstGeom prst="rect">
            <a:avLst/>
          </a:prstGeom>
          <a:solidFill>
            <a:schemeClr val="accent1">
              <a:lumMod val="40000"/>
              <a:lumOff val="60000"/>
            </a:schemeClr>
          </a:solidFill>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000" b="1">
                <a:solidFill>
                  <a:schemeClr val="tx1">
                    <a:lumMod val="100000"/>
                  </a:schemeClr>
                </a:solidFill>
              </a:rPr>
              <a:t>SAP Real-Time Integration (RTI)</a:t>
            </a:r>
            <a:endParaRPr lang="en-US" sz="1000" b="1" kern="0">
              <a:solidFill>
                <a:schemeClr val="tx1">
                  <a:lumMod val="100000"/>
                </a:schemeClr>
              </a:solidFill>
              <a:ea typeface="Arial Unicode MS" pitchFamily="34" charset="-128"/>
              <a:cs typeface="Arial Unicode MS" pitchFamily="34" charset="-128"/>
            </a:endParaRPr>
          </a:p>
        </p:txBody>
      </p:sp>
      <p:sp>
        <p:nvSpPr>
          <p:cNvPr id="69" name="Flowchart: Alternate Process 68">
            <a:extLst>
              <a:ext uri="{FF2B5EF4-FFF2-40B4-BE49-F238E27FC236}">
                <a16:creationId xmlns:a16="http://schemas.microsoft.com/office/drawing/2014/main" id="{47C796F8-45F7-499F-9ECA-268AAB0316BF}"/>
              </a:ext>
            </a:extLst>
          </p:cNvPr>
          <p:cNvSpPr/>
          <p:nvPr/>
        </p:nvSpPr>
        <p:spPr bwMode="gray">
          <a:xfrm>
            <a:off x="5806224" y="3859420"/>
            <a:ext cx="1373360" cy="814854"/>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a:latin typeface="+mn-lt"/>
                <a:ea typeface="Arial Unicode MS" pitchFamily="34" charset="-128"/>
              </a:rPr>
              <a:t>Built-in Integration</a:t>
            </a:r>
          </a:p>
          <a:p>
            <a:pPr algn="ctr" defTabSz="913943" fontAlgn="base">
              <a:spcBef>
                <a:spcPts val="600"/>
              </a:spcBef>
              <a:spcAft>
                <a:spcPct val="0"/>
              </a:spcAft>
              <a:buClr>
                <a:srgbClr val="F0AB00"/>
              </a:buClr>
              <a:buSzPct val="80000"/>
            </a:pPr>
            <a:r>
              <a:rPr lang="en-US" sz="1050" kern="0">
                <a:latin typeface="+mn-lt"/>
                <a:ea typeface="Arial Unicode MS" pitchFamily="34" charset="-128"/>
              </a:rPr>
              <a:t>Automatic sync of Master &amp; Order Data</a:t>
            </a:r>
          </a:p>
        </p:txBody>
      </p:sp>
      <p:cxnSp>
        <p:nvCxnSpPr>
          <p:cNvPr id="6" name="Straight Connector 5">
            <a:extLst>
              <a:ext uri="{FF2B5EF4-FFF2-40B4-BE49-F238E27FC236}">
                <a16:creationId xmlns:a16="http://schemas.microsoft.com/office/drawing/2014/main" id="{29BAA879-3C52-46A0-8F31-6CFD8976AC22}"/>
              </a:ext>
            </a:extLst>
          </p:cNvPr>
          <p:cNvCxnSpPr>
            <a:cxnSpLocks/>
          </p:cNvCxnSpPr>
          <p:nvPr/>
        </p:nvCxnSpPr>
        <p:spPr>
          <a:xfrm>
            <a:off x="7482947" y="1603273"/>
            <a:ext cx="0" cy="4263489"/>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D0A1FF5-EF56-1848-F45D-B4DBFD7DA9FB}"/>
              </a:ext>
            </a:extLst>
          </p:cNvPr>
          <p:cNvGrpSpPr/>
          <p:nvPr/>
        </p:nvGrpSpPr>
        <p:grpSpPr>
          <a:xfrm>
            <a:off x="4058151" y="3351232"/>
            <a:ext cx="781453" cy="654992"/>
            <a:chOff x="4059207" y="3351211"/>
            <a:chExt cx="781657" cy="655163"/>
          </a:xfrm>
        </p:grpSpPr>
        <p:sp>
          <p:nvSpPr>
            <p:cNvPr id="4" name="Diagonal Stripe 3">
              <a:extLst>
                <a:ext uri="{FF2B5EF4-FFF2-40B4-BE49-F238E27FC236}">
                  <a16:creationId xmlns:a16="http://schemas.microsoft.com/office/drawing/2014/main" id="{E861BB74-4437-2237-EA9C-6D1D599C8099}"/>
                </a:ext>
              </a:extLst>
            </p:cNvPr>
            <p:cNvSpPr/>
            <p:nvPr/>
          </p:nvSpPr>
          <p:spPr bwMode="gray">
            <a:xfrm>
              <a:off x="4152580" y="3351211"/>
              <a:ext cx="688284" cy="655163"/>
            </a:xfrm>
            <a:prstGeom prst="diagStripe">
              <a:avLst/>
            </a:prstGeom>
            <a:solidFill>
              <a:srgbClr val="0D0D0D">
                <a:alpha val="54000"/>
              </a:srgbClr>
            </a:solidFill>
            <a:ln w="25400" algn="ctr">
              <a:noFill/>
              <a:miter lim="800000"/>
              <a:headEnd/>
              <a:tailEnd/>
            </a:ln>
          </p:spPr>
          <p:txBody>
            <a:bodyPr lIns="89954" tIns="71962" rIns="89954" bIns="719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fontAlgn="base">
                <a:spcBef>
                  <a:spcPct val="50000"/>
                </a:spcBef>
                <a:spcAft>
                  <a:spcPct val="0"/>
                </a:spcAft>
                <a:buClr>
                  <a:srgbClr val="F0AB00"/>
                </a:buClr>
                <a:buSzPct val="80000"/>
              </a:pPr>
              <a:endParaRPr lang="en-US" sz="1798" kern="0" dirty="0">
                <a:ln>
                  <a:solidFill>
                    <a:schemeClr val="bg1"/>
                  </a:solidFill>
                </a:ln>
                <a:ea typeface="Arial Unicode MS" pitchFamily="34" charset="-128"/>
                <a:cs typeface="Arial Unicode MS" pitchFamily="34" charset="-128"/>
              </a:endParaRPr>
            </a:p>
          </p:txBody>
        </p:sp>
        <p:sp>
          <p:nvSpPr>
            <p:cNvPr id="5" name="TextBox 2">
              <a:extLst>
                <a:ext uri="{FF2B5EF4-FFF2-40B4-BE49-F238E27FC236}">
                  <a16:creationId xmlns:a16="http://schemas.microsoft.com/office/drawing/2014/main" id="{E6A4BC12-521D-4290-30F0-6CE1D2A3F0E8}"/>
                </a:ext>
              </a:extLst>
            </p:cNvPr>
            <p:cNvSpPr txBox="1"/>
            <p:nvPr/>
          </p:nvSpPr>
          <p:spPr>
            <a:xfrm rot="18962771">
              <a:off x="4059207" y="3460259"/>
              <a:ext cx="73241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sunset</a:t>
              </a:r>
              <a:endParaRPr lang="en-US" sz="1798" kern="0" dirty="0">
                <a:solidFill>
                  <a:schemeClr val="bg1"/>
                </a:solidFill>
                <a:ea typeface="Arial Unicode MS" pitchFamily="34" charset="-128"/>
                <a:cs typeface="Arial Unicode MS" pitchFamily="34" charset="-128"/>
              </a:endParaRPr>
            </a:p>
          </p:txBody>
        </p:sp>
      </p:grpSp>
    </p:spTree>
    <p:extLst>
      <p:ext uri="{BB962C8B-B14F-4D97-AF65-F5344CB8AC3E}">
        <p14:creationId xmlns:p14="http://schemas.microsoft.com/office/powerpoint/2010/main" val="65827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03871" y="504761"/>
            <a:ext cx="11183564" cy="676932"/>
          </a:xfrm>
        </p:spPr>
        <p:txBody>
          <a:bodyPr/>
          <a:lstStyle/>
          <a:p>
            <a:r>
              <a:rPr lang="en-US" dirty="0">
                <a:ea typeface="+mj-lt"/>
                <a:cs typeface="+mj-lt"/>
              </a:rPr>
              <a:t>What is the best way to integrate data with IBP?</a:t>
            </a:r>
            <a:br>
              <a:rPr lang="en-US" dirty="0"/>
            </a:br>
            <a:r>
              <a:rPr lang="en-US" altLang="en-US" sz="1999" dirty="0">
                <a:solidFill>
                  <a:schemeClr val="tx2"/>
                </a:solidFill>
              </a:rPr>
              <a:t>Overview of Main Integration Scenarios for SAP IBP</a:t>
            </a:r>
            <a:endParaRPr lang="en-US" altLang="en-US" sz="1999" dirty="0">
              <a:solidFill>
                <a:schemeClr val="tx2"/>
              </a:solidFill>
              <a:cs typeface="Arial"/>
            </a:endParaRPr>
          </a:p>
        </p:txBody>
      </p:sp>
      <p:sp>
        <p:nvSpPr>
          <p:cNvPr id="49" name="TextBox 48">
            <a:extLst>
              <a:ext uri="{FF2B5EF4-FFF2-40B4-BE49-F238E27FC236}">
                <a16:creationId xmlns:a16="http://schemas.microsoft.com/office/drawing/2014/main" id="{D71B3186-A829-4136-99A2-BB4176AE538B}"/>
              </a:ext>
            </a:extLst>
          </p:cNvPr>
          <p:cNvSpPr txBox="1"/>
          <p:nvPr/>
        </p:nvSpPr>
        <p:spPr>
          <a:xfrm>
            <a:off x="503872" y="6190222"/>
            <a:ext cx="11221524" cy="215388"/>
          </a:xfrm>
          <a:prstGeom prst="rect">
            <a:avLst/>
          </a:prstGeom>
          <a:noFill/>
        </p:spPr>
        <p:txBody>
          <a:bodyPr wrap="square" lIns="0" tIns="0" rIns="0" bIns="0" rtlCol="0">
            <a:spAutoFit/>
          </a:bodyPr>
          <a:lstStyle/>
          <a:p>
            <a:pPr algn="ctr" defTabSz="1088449" fontAlgn="base">
              <a:spcAft>
                <a:spcPct val="0"/>
              </a:spcAft>
              <a:buClr>
                <a:srgbClr val="F0AB00"/>
              </a:buClr>
              <a:buSzPct val="80000"/>
              <a:defRPr/>
            </a:pPr>
            <a:r>
              <a:rPr lang="en-US" sz="1400" kern="0" dirty="0">
                <a:solidFill>
                  <a:srgbClr val="000000"/>
                </a:solidFill>
                <a:ea typeface="Arial Unicode MS" pitchFamily="34" charset="-128"/>
                <a:cs typeface="Arial Unicode MS" pitchFamily="34" charset="-128"/>
              </a:rPr>
              <a:t>For more information on the integration scenarios in SAP IBP, please read the </a:t>
            </a:r>
            <a:r>
              <a:rPr lang="en-US" sz="1400" kern="0" dirty="0">
                <a:solidFill>
                  <a:srgbClr val="000000"/>
                </a:solidFill>
                <a:ea typeface="Arial Unicode MS" pitchFamily="34" charset="-128"/>
                <a:cs typeface="Arial Unicode MS" pitchFamily="34" charset="-128"/>
                <a:hlinkClick r:id="rId3"/>
              </a:rPr>
              <a:t>SAP Help Documentation</a:t>
            </a:r>
            <a:endParaRPr lang="en-US" sz="1400" kern="0" dirty="0">
              <a:solidFill>
                <a:srgbClr val="000000"/>
              </a:solidFill>
              <a:ea typeface="Arial Unicode MS" pitchFamily="34" charset="-128"/>
              <a:cs typeface="Arial Unicode MS" pitchFamily="34" charset="-128"/>
            </a:endParaRPr>
          </a:p>
        </p:txBody>
      </p:sp>
      <p:sp>
        <p:nvSpPr>
          <p:cNvPr id="37" name="Rectangle 36">
            <a:extLst>
              <a:ext uri="{FF2B5EF4-FFF2-40B4-BE49-F238E27FC236}">
                <a16:creationId xmlns:a16="http://schemas.microsoft.com/office/drawing/2014/main" id="{89646C21-D8C3-4188-AA91-C9ABA94F80C3}"/>
              </a:ext>
            </a:extLst>
          </p:cNvPr>
          <p:cNvSpPr/>
          <p:nvPr/>
        </p:nvSpPr>
        <p:spPr bwMode="gray">
          <a:xfrm>
            <a:off x="5042810" y="1611159"/>
            <a:ext cx="3141493" cy="1090440"/>
          </a:xfrm>
          <a:prstGeom prst="rect">
            <a:avLst/>
          </a:prstGeom>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lstStyle/>
          <a:p>
            <a:pPr algn="ctr">
              <a:lnSpc>
                <a:spcPts val="1799"/>
              </a:lnSpc>
              <a:spcBef>
                <a:spcPct val="50000"/>
              </a:spcBef>
              <a:buClr>
                <a:srgbClr val="F0AB00"/>
              </a:buClr>
              <a:buSzPct val="80000"/>
            </a:pPr>
            <a:r>
              <a:rPr lang="en-US" sz="1200" b="1" kern="0">
                <a:solidFill>
                  <a:schemeClr val="tx1">
                    <a:lumMod val="100000"/>
                  </a:schemeClr>
                </a:solidFill>
                <a:ea typeface="Arial Unicode MS" pitchFamily="34" charset="-128"/>
              </a:rPr>
              <a:t>Operational Supply Planning, Synchronized Planning, Deployment and Response Management</a:t>
            </a:r>
          </a:p>
        </p:txBody>
      </p:sp>
      <p:sp>
        <p:nvSpPr>
          <p:cNvPr id="43" name="Rectangle 42">
            <a:extLst>
              <a:ext uri="{FF2B5EF4-FFF2-40B4-BE49-F238E27FC236}">
                <a16:creationId xmlns:a16="http://schemas.microsoft.com/office/drawing/2014/main" id="{DA8BE46B-5AE0-4989-9C81-E1290E061A5A}"/>
              </a:ext>
            </a:extLst>
          </p:cNvPr>
          <p:cNvSpPr/>
          <p:nvPr/>
        </p:nvSpPr>
        <p:spPr bwMode="gray">
          <a:xfrm>
            <a:off x="5036649" y="3351232"/>
            <a:ext cx="1533525" cy="1393986"/>
          </a:xfrm>
          <a:prstGeom prst="rect">
            <a:avLst/>
          </a:prstGeom>
          <a:solidFill>
            <a:schemeClr val="accent1">
              <a:lumMod val="40000"/>
              <a:lumOff val="60000"/>
            </a:schemeClr>
          </a:solidFill>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000" b="1">
                <a:solidFill>
                  <a:schemeClr val="tx1">
                    <a:lumMod val="100000"/>
                  </a:schemeClr>
                </a:solidFill>
              </a:rPr>
              <a:t>SAP Smart Data Integration (SDI)</a:t>
            </a:r>
            <a:endParaRPr lang="en-US" sz="1000" b="1" kern="0">
              <a:solidFill>
                <a:schemeClr val="tx1">
                  <a:lumMod val="100000"/>
                </a:schemeClr>
              </a:solidFill>
              <a:ea typeface="Arial Unicode MS" pitchFamily="34" charset="-128"/>
              <a:cs typeface="Arial Unicode MS" pitchFamily="34" charset="-128"/>
            </a:endParaRPr>
          </a:p>
        </p:txBody>
      </p:sp>
      <p:sp>
        <p:nvSpPr>
          <p:cNvPr id="44" name="Rectangle 43">
            <a:extLst>
              <a:ext uri="{FF2B5EF4-FFF2-40B4-BE49-F238E27FC236}">
                <a16:creationId xmlns:a16="http://schemas.microsoft.com/office/drawing/2014/main" id="{12794928-4DDF-45B2-A896-74ED6B1505DD}"/>
              </a:ext>
            </a:extLst>
          </p:cNvPr>
          <p:cNvSpPr/>
          <p:nvPr/>
        </p:nvSpPr>
        <p:spPr bwMode="gray">
          <a:xfrm>
            <a:off x="894129" y="3348265"/>
            <a:ext cx="2447741" cy="1403217"/>
          </a:xfrm>
          <a:prstGeom prst="rect">
            <a:avLst/>
          </a:prstGeom>
          <a:solidFill>
            <a:schemeClr val="accent1">
              <a:lumMod val="40000"/>
              <a:lumOff val="60000"/>
            </a:schemeClr>
          </a:solidFill>
          <a:ln w="3810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a:spcBef>
                <a:spcPct val="50000"/>
              </a:spcBef>
              <a:buClr>
                <a:srgbClr val="F0AB00"/>
              </a:buClr>
              <a:buSzPct val="80000"/>
              <a:defRPr/>
            </a:pPr>
            <a:r>
              <a:rPr lang="en-US" sz="1200" b="1" dirty="0">
                <a:solidFill>
                  <a:schemeClr val="tx1">
                    <a:lumMod val="100000"/>
                  </a:schemeClr>
                </a:solidFill>
              </a:rPr>
              <a:t>SAP Cloud Integration </a:t>
            </a:r>
            <a:br>
              <a:rPr lang="en-US" sz="1200" b="1" dirty="0">
                <a:solidFill>
                  <a:schemeClr val="tx1">
                    <a:lumMod val="100000"/>
                  </a:schemeClr>
                </a:solidFill>
              </a:rPr>
            </a:br>
            <a:r>
              <a:rPr lang="en-US" sz="1200" b="1" dirty="0">
                <a:solidFill>
                  <a:schemeClr val="tx1">
                    <a:lumMod val="100000"/>
                  </a:schemeClr>
                </a:solidFill>
              </a:rPr>
              <a:t>for data services</a:t>
            </a:r>
            <a:r>
              <a:rPr lang="en-US" sz="1200" b="1" kern="0" dirty="0">
                <a:solidFill>
                  <a:schemeClr val="tx1">
                    <a:lumMod val="100000"/>
                  </a:schemeClr>
                </a:solidFill>
                <a:ea typeface="Arial Unicode MS" pitchFamily="34" charset="-128"/>
                <a:cs typeface="Arial Unicode MS" pitchFamily="34" charset="-128"/>
              </a:rPr>
              <a:t> (CI-DS)</a:t>
            </a:r>
          </a:p>
        </p:txBody>
      </p:sp>
      <p:sp>
        <p:nvSpPr>
          <p:cNvPr id="46" name="Rectangle 45">
            <a:extLst>
              <a:ext uri="{FF2B5EF4-FFF2-40B4-BE49-F238E27FC236}">
                <a16:creationId xmlns:a16="http://schemas.microsoft.com/office/drawing/2014/main" id="{69BCCAC9-668A-428C-908E-937D756AE672}"/>
              </a:ext>
            </a:extLst>
          </p:cNvPr>
          <p:cNvSpPr/>
          <p:nvPr/>
        </p:nvSpPr>
        <p:spPr bwMode="gray">
          <a:xfrm>
            <a:off x="8630132" y="1603273"/>
            <a:ext cx="2926056" cy="353837"/>
          </a:xfrm>
          <a:prstGeom prst="rect">
            <a:avLst/>
          </a:prstGeom>
          <a:ln w="38100">
            <a:solidFill>
              <a:schemeClr val="tx1"/>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lstStyle/>
          <a:p>
            <a:pPr algn="ctr">
              <a:lnSpc>
                <a:spcPts val="1799"/>
              </a:lnSpc>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Other Integration Scenarios</a:t>
            </a:r>
          </a:p>
          <a:p>
            <a:pPr algn="ctr">
              <a:lnSpc>
                <a:spcPts val="1799"/>
              </a:lnSpc>
              <a:spcBef>
                <a:spcPct val="50000"/>
              </a:spcBef>
              <a:buClr>
                <a:srgbClr val="F0AB00"/>
              </a:buClr>
              <a:buSzPct val="80000"/>
              <a:defRPr/>
            </a:pPr>
            <a:endParaRPr lang="en-US" sz="1100" kern="0" dirty="0">
              <a:ea typeface="Arial Unicode MS" pitchFamily="34" charset="-128"/>
              <a:cs typeface="Arial Unicode MS" pitchFamily="34" charset="-128"/>
            </a:endParaRPr>
          </a:p>
        </p:txBody>
      </p:sp>
      <p:sp>
        <p:nvSpPr>
          <p:cNvPr id="47" name="Rectangle 46">
            <a:extLst>
              <a:ext uri="{FF2B5EF4-FFF2-40B4-BE49-F238E27FC236}">
                <a16:creationId xmlns:a16="http://schemas.microsoft.com/office/drawing/2014/main" id="{3CB2106D-20AE-4656-983D-1A3D7FD7CAD0}"/>
              </a:ext>
            </a:extLst>
          </p:cNvPr>
          <p:cNvSpPr/>
          <p:nvPr/>
        </p:nvSpPr>
        <p:spPr bwMode="gray">
          <a:xfrm>
            <a:off x="8630132" y="2216568"/>
            <a:ext cx="1339863" cy="952686"/>
          </a:xfrm>
          <a:prstGeom prst="rect">
            <a:avLst/>
          </a:prstGeom>
          <a:ln w="38100">
            <a:solidFill>
              <a:schemeClr val="accent6"/>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eaLnBrk="1" hangingPunct="1">
              <a:spcBef>
                <a:spcPct val="50000"/>
              </a:spcBef>
              <a:buClr>
                <a:srgbClr val="F0AB00"/>
              </a:buClr>
              <a:buSzPct val="80000"/>
              <a:defRPr/>
            </a:pPr>
            <a:r>
              <a:rPr lang="en-US" sz="1200" kern="0">
                <a:solidFill>
                  <a:schemeClr val="tx1">
                    <a:lumMod val="100000"/>
                  </a:schemeClr>
                </a:solidFill>
                <a:ea typeface="Arial Unicode MS" pitchFamily="34" charset="-128"/>
                <a:cs typeface="Arial Unicode MS" pitchFamily="34" charset="-128"/>
              </a:rPr>
              <a:t>Collaboration</a:t>
            </a:r>
          </a:p>
        </p:txBody>
      </p:sp>
      <p:sp>
        <p:nvSpPr>
          <p:cNvPr id="52" name="Rectangle 51">
            <a:extLst>
              <a:ext uri="{FF2B5EF4-FFF2-40B4-BE49-F238E27FC236}">
                <a16:creationId xmlns:a16="http://schemas.microsoft.com/office/drawing/2014/main" id="{1F89BFDE-B681-4B5A-BB06-228CADC50D21}"/>
              </a:ext>
            </a:extLst>
          </p:cNvPr>
          <p:cNvSpPr/>
          <p:nvPr/>
        </p:nvSpPr>
        <p:spPr bwMode="gray">
          <a:xfrm>
            <a:off x="893491" y="2756696"/>
            <a:ext cx="7290793" cy="502847"/>
          </a:xfrm>
          <a:prstGeom prst="rect">
            <a:avLst/>
          </a:prstGeom>
          <a:ln w="38100">
            <a:solidFill>
              <a:schemeClr val="bg1">
                <a:lumMod val="65000"/>
              </a:schemeClr>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eaLnBrk="1" hangingPunct="1">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IBP Data Model</a:t>
            </a:r>
          </a:p>
          <a:p>
            <a:pPr algn="ctr" eaLnBrk="1" hangingPunct="1">
              <a:buClr>
                <a:srgbClr val="F0AB00"/>
              </a:buClr>
              <a:buSzPct val="80000"/>
              <a:defRPr/>
            </a:pPr>
            <a:r>
              <a:rPr lang="en-US" sz="1200" kern="0" dirty="0">
                <a:solidFill>
                  <a:schemeClr val="accent1"/>
                </a:solidFill>
                <a:ea typeface="Arial Unicode MS" pitchFamily="34" charset="-128"/>
                <a:cs typeface="Arial Unicode MS" pitchFamily="34" charset="-128"/>
              </a:rPr>
              <a:t> </a:t>
            </a:r>
            <a:r>
              <a:rPr lang="en-US" sz="1200" kern="0" dirty="0">
                <a:solidFill>
                  <a:schemeClr val="tx1"/>
                </a:solidFill>
                <a:ea typeface="Arial Unicode MS" pitchFamily="34" charset="-128"/>
                <a:cs typeface="Arial Unicode MS" pitchFamily="34" charset="-128"/>
              </a:rPr>
              <a:t>Master Data and Transactional Data (</a:t>
            </a:r>
            <a:r>
              <a:rPr lang="en-US" sz="1200" b="1" kern="0" dirty="0">
                <a:solidFill>
                  <a:schemeClr val="tx2"/>
                </a:solidFill>
                <a:ea typeface="Arial Unicode MS" pitchFamily="34" charset="-128"/>
                <a:cs typeface="Arial Unicode MS" pitchFamily="34" charset="-128"/>
              </a:rPr>
              <a:t>Time-Series</a:t>
            </a:r>
            <a:r>
              <a:rPr lang="en-US" sz="1200" kern="0" dirty="0">
                <a:solidFill>
                  <a:schemeClr val="tx1"/>
                </a:solidFill>
                <a:ea typeface="Arial Unicode MS" pitchFamily="34" charset="-128"/>
                <a:cs typeface="Arial Unicode MS" pitchFamily="34" charset="-128"/>
              </a:rPr>
              <a:t> and</a:t>
            </a:r>
            <a:r>
              <a:rPr lang="en-US" sz="1200" kern="0" dirty="0">
                <a:solidFill>
                  <a:schemeClr val="accent4"/>
                </a:solidFill>
                <a:ea typeface="Arial Unicode MS" pitchFamily="34" charset="-128"/>
                <a:cs typeface="Arial Unicode MS" pitchFamily="34" charset="-128"/>
              </a:rPr>
              <a:t> </a:t>
            </a:r>
            <a:r>
              <a:rPr lang="en-US" sz="1200" b="1" kern="0" dirty="0">
                <a:solidFill>
                  <a:schemeClr val="accent3">
                    <a:lumMod val="60000"/>
                    <a:lumOff val="40000"/>
                  </a:schemeClr>
                </a:solidFill>
                <a:ea typeface="Arial Unicode MS" pitchFamily="34" charset="-128"/>
                <a:cs typeface="Arial Unicode MS" pitchFamily="34" charset="-128"/>
              </a:rPr>
              <a:t>Order-Based</a:t>
            </a:r>
            <a:r>
              <a:rPr lang="en-US" sz="1200" kern="0" dirty="0">
                <a:solidFill>
                  <a:schemeClr val="accent4"/>
                </a:solidFill>
                <a:ea typeface="Arial Unicode MS" pitchFamily="34" charset="-128"/>
                <a:cs typeface="Arial Unicode MS" pitchFamily="34" charset="-128"/>
              </a:rPr>
              <a:t> </a:t>
            </a:r>
            <a:r>
              <a:rPr lang="en-US" sz="1200" kern="0" dirty="0">
                <a:solidFill>
                  <a:schemeClr val="tx1"/>
                </a:solidFill>
                <a:ea typeface="Arial Unicode MS" pitchFamily="34" charset="-128"/>
                <a:cs typeface="Arial Unicode MS" pitchFamily="34" charset="-128"/>
              </a:rPr>
              <a:t>Data)</a:t>
            </a:r>
          </a:p>
        </p:txBody>
      </p:sp>
      <p:sp>
        <p:nvSpPr>
          <p:cNvPr id="53" name="Rectangle 52">
            <a:extLst>
              <a:ext uri="{FF2B5EF4-FFF2-40B4-BE49-F238E27FC236}">
                <a16:creationId xmlns:a16="http://schemas.microsoft.com/office/drawing/2014/main" id="{2DDFD9DF-602B-4983-B601-47084D2FF87D}"/>
              </a:ext>
            </a:extLst>
          </p:cNvPr>
          <p:cNvSpPr/>
          <p:nvPr/>
        </p:nvSpPr>
        <p:spPr bwMode="gray">
          <a:xfrm>
            <a:off x="10075348" y="2216568"/>
            <a:ext cx="1480839" cy="951236"/>
          </a:xfrm>
          <a:prstGeom prst="rect">
            <a:avLst/>
          </a:prstGeom>
          <a:ln w="38100">
            <a:solidFill>
              <a:schemeClr val="tx1"/>
            </a:solidFill>
            <a:headEnd/>
            <a:tailEnd/>
          </a:ln>
        </p:spPr>
        <p:style>
          <a:lnRef idx="2">
            <a:schemeClr val="dk1"/>
          </a:lnRef>
          <a:fillRef idx="1">
            <a:schemeClr val="lt1"/>
          </a:fillRef>
          <a:effectRef idx="0">
            <a:schemeClr val="dk1"/>
          </a:effectRef>
          <a:fontRef idx="minor">
            <a:schemeClr val="dk1"/>
          </a:fontRef>
        </p:style>
        <p:txBody>
          <a:bodyPr lIns="89977" tIns="71981" rIns="89977" bIns="71981" anchor="ctr"/>
          <a:lstStyle/>
          <a:p>
            <a:pPr algn="ctr">
              <a:defRPr/>
            </a:pPr>
            <a:r>
              <a:rPr lang="en-US" sz="800" kern="0" dirty="0">
                <a:solidFill>
                  <a:schemeClr val="tx1">
                    <a:lumMod val="100000"/>
                  </a:schemeClr>
                </a:solidFill>
                <a:ea typeface="Arial Unicode MS"/>
                <a:cs typeface="Arial"/>
              </a:rPr>
              <a:t>Integrated Financial and Supply Chain Planning, Analytics, new Product Introductions, etc.</a:t>
            </a:r>
            <a:endParaRPr lang="en-US" sz="800" kern="0" dirty="0">
              <a:solidFill>
                <a:schemeClr val="tx1">
                  <a:lumMod val="100000"/>
                </a:schemeClr>
              </a:solidFill>
              <a:ea typeface="+mn-lt"/>
              <a:cs typeface="+mn-lt"/>
            </a:endParaRPr>
          </a:p>
        </p:txBody>
      </p:sp>
      <p:sp>
        <p:nvSpPr>
          <p:cNvPr id="55" name="Rectangle 54">
            <a:extLst>
              <a:ext uri="{FF2B5EF4-FFF2-40B4-BE49-F238E27FC236}">
                <a16:creationId xmlns:a16="http://schemas.microsoft.com/office/drawing/2014/main" id="{86E05BD9-8F74-4EAF-8645-0528455B2462}"/>
              </a:ext>
            </a:extLst>
          </p:cNvPr>
          <p:cNvSpPr/>
          <p:nvPr/>
        </p:nvSpPr>
        <p:spPr bwMode="gray">
          <a:xfrm>
            <a:off x="8611531" y="3348265"/>
            <a:ext cx="1346693" cy="1396955"/>
          </a:xfrm>
          <a:prstGeom prst="rect">
            <a:avLst/>
          </a:prstGeom>
          <a:solidFill>
            <a:schemeClr val="accent1">
              <a:lumMod val="40000"/>
              <a:lumOff val="60000"/>
            </a:schemeClr>
          </a:solidFill>
          <a:ln w="38100">
            <a:solidFill>
              <a:schemeClr val="accent6"/>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200" b="1">
                <a:solidFill>
                  <a:schemeClr val="tx1">
                    <a:lumMod val="100000"/>
                  </a:schemeClr>
                </a:solidFill>
              </a:rPr>
              <a:t>Direct Connection</a:t>
            </a:r>
            <a:endParaRPr lang="en-US" sz="1200" b="1" kern="0">
              <a:solidFill>
                <a:schemeClr val="tx1">
                  <a:lumMod val="100000"/>
                </a:schemeClr>
              </a:solidFill>
              <a:ea typeface="Arial Unicode MS" pitchFamily="34" charset="-128"/>
              <a:cs typeface="Arial Unicode MS" pitchFamily="34" charset="-128"/>
            </a:endParaRPr>
          </a:p>
        </p:txBody>
      </p:sp>
      <p:sp>
        <p:nvSpPr>
          <p:cNvPr id="58" name="Rectangle 57">
            <a:extLst>
              <a:ext uri="{FF2B5EF4-FFF2-40B4-BE49-F238E27FC236}">
                <a16:creationId xmlns:a16="http://schemas.microsoft.com/office/drawing/2014/main" id="{FA736B67-40BA-48EF-BE48-0CFC8F90B939}"/>
              </a:ext>
            </a:extLst>
          </p:cNvPr>
          <p:cNvSpPr/>
          <p:nvPr/>
        </p:nvSpPr>
        <p:spPr bwMode="gray">
          <a:xfrm>
            <a:off x="10075348" y="3348265"/>
            <a:ext cx="1480841" cy="1396955"/>
          </a:xfrm>
          <a:prstGeom prst="rect">
            <a:avLst/>
          </a:prstGeom>
          <a:solidFill>
            <a:schemeClr val="accent1">
              <a:lumMod val="40000"/>
              <a:lumOff val="60000"/>
            </a:schemeClr>
          </a:solidFill>
          <a:ln w="38100">
            <a:solidFill>
              <a:schemeClr val="tx1"/>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200" b="1" dirty="0">
                <a:solidFill>
                  <a:schemeClr val="tx1">
                    <a:lumMod val="100000"/>
                  </a:schemeClr>
                </a:solidFill>
              </a:rPr>
              <a:t>OData Services</a:t>
            </a:r>
            <a:endParaRPr lang="en-US" sz="1200" b="1" kern="0" dirty="0">
              <a:solidFill>
                <a:schemeClr val="tx1">
                  <a:lumMod val="100000"/>
                </a:schemeClr>
              </a:solidFill>
              <a:ea typeface="Arial Unicode MS" pitchFamily="34" charset="-128"/>
              <a:cs typeface="Arial Unicode MS" pitchFamily="34" charset="-128"/>
            </a:endParaRPr>
          </a:p>
        </p:txBody>
      </p:sp>
      <p:sp>
        <p:nvSpPr>
          <p:cNvPr id="59" name="Flowchart: Alternate Process 58">
            <a:extLst>
              <a:ext uri="{FF2B5EF4-FFF2-40B4-BE49-F238E27FC236}">
                <a16:creationId xmlns:a16="http://schemas.microsoft.com/office/drawing/2014/main" id="{5067A574-457F-4A17-AECA-735F5381AAFA}"/>
              </a:ext>
            </a:extLst>
          </p:cNvPr>
          <p:cNvSpPr/>
          <p:nvPr/>
        </p:nvSpPr>
        <p:spPr bwMode="gray">
          <a:xfrm>
            <a:off x="1028318" y="3878121"/>
            <a:ext cx="2165969" cy="796153"/>
          </a:xfrm>
          <a:prstGeom prst="flowChartAlternateProcess">
            <a:avLst/>
          </a:prstGeom>
          <a:solidFill>
            <a:schemeClr val="bg1"/>
          </a:solidFill>
          <a:ln w="28575"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Data Model by configuration</a:t>
            </a:r>
          </a:p>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Master &amp; Time-Series data</a:t>
            </a:r>
          </a:p>
          <a:p>
            <a:pPr algn="ctr" defTabSz="913943" fontAlgn="base">
              <a:spcBef>
                <a:spcPts val="600"/>
              </a:spcBef>
              <a:spcAft>
                <a:spcPct val="0"/>
              </a:spcAft>
              <a:buClr>
                <a:srgbClr val="F0AB00"/>
              </a:buClr>
              <a:buSzPct val="80000"/>
            </a:pPr>
            <a:r>
              <a:rPr lang="en-US" sz="1050" kern="0" noProof="1">
                <a:latin typeface="+mn-lt"/>
                <a:ea typeface="Arial Unicode MS" pitchFamily="34" charset="-128"/>
                <a:cs typeface="Arial Unicode MS" pitchFamily="34" charset="-128"/>
              </a:rPr>
              <a:t>Periodic loads</a:t>
            </a:r>
          </a:p>
        </p:txBody>
      </p:sp>
      <p:sp>
        <p:nvSpPr>
          <p:cNvPr id="60" name="Flowchart: Alternate Process 59">
            <a:extLst>
              <a:ext uri="{FF2B5EF4-FFF2-40B4-BE49-F238E27FC236}">
                <a16:creationId xmlns:a16="http://schemas.microsoft.com/office/drawing/2014/main" id="{40281700-F1B8-40F9-BDA2-9C4FA4B92F92}"/>
              </a:ext>
            </a:extLst>
          </p:cNvPr>
          <p:cNvSpPr/>
          <p:nvPr/>
        </p:nvSpPr>
        <p:spPr bwMode="gray">
          <a:xfrm>
            <a:off x="5118144" y="3859420"/>
            <a:ext cx="1417047" cy="810251"/>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00" kern="0" dirty="0">
                <a:latin typeface="+mn-lt"/>
                <a:ea typeface="Arial Unicode MS" pitchFamily="34" charset="-128"/>
              </a:rPr>
              <a:t>Data Model by API</a:t>
            </a:r>
          </a:p>
          <a:p>
            <a:pPr algn="ctr" defTabSz="913943" fontAlgn="base">
              <a:spcBef>
                <a:spcPts val="600"/>
              </a:spcBef>
              <a:spcAft>
                <a:spcPct val="0"/>
              </a:spcAft>
              <a:buClr>
                <a:srgbClr val="F0AB00"/>
              </a:buClr>
              <a:buSzPct val="80000"/>
            </a:pPr>
            <a:r>
              <a:rPr lang="en-US" sz="1000" kern="0" dirty="0">
                <a:latin typeface="+mn-lt"/>
                <a:ea typeface="Arial Unicode MS" pitchFamily="34" charset="-128"/>
              </a:rPr>
              <a:t>Master &amp; Order Data</a:t>
            </a:r>
          </a:p>
          <a:p>
            <a:pPr algn="ctr" defTabSz="913943" fontAlgn="base">
              <a:spcBef>
                <a:spcPts val="600"/>
              </a:spcBef>
              <a:spcAft>
                <a:spcPct val="0"/>
              </a:spcAft>
              <a:buClr>
                <a:srgbClr val="F0AB00"/>
              </a:buClr>
              <a:buSzPct val="80000"/>
            </a:pPr>
            <a:r>
              <a:rPr lang="en-US" sz="1000" kern="0" dirty="0">
                <a:latin typeface="+mn-lt"/>
                <a:ea typeface="Arial Unicode MS" pitchFamily="34" charset="-128"/>
              </a:rPr>
              <a:t>Periodic loads</a:t>
            </a:r>
          </a:p>
        </p:txBody>
      </p:sp>
      <p:sp>
        <p:nvSpPr>
          <p:cNvPr id="61" name="Flowchart: Alternate Process 60">
            <a:extLst>
              <a:ext uri="{FF2B5EF4-FFF2-40B4-BE49-F238E27FC236}">
                <a16:creationId xmlns:a16="http://schemas.microsoft.com/office/drawing/2014/main" id="{CF52F2D7-4789-4F74-994B-1C0FE45D0D5E}"/>
              </a:ext>
            </a:extLst>
          </p:cNvPr>
          <p:cNvSpPr/>
          <p:nvPr/>
        </p:nvSpPr>
        <p:spPr bwMode="gray">
          <a:xfrm>
            <a:off x="8739919" y="3859420"/>
            <a:ext cx="1089917" cy="774968"/>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dirty="0">
                <a:latin typeface="+mn-lt"/>
                <a:ea typeface="Arial Unicode MS" pitchFamily="34" charset="-128"/>
              </a:rPr>
              <a:t>Supplier Commit / </a:t>
            </a:r>
          </a:p>
          <a:p>
            <a:pPr algn="ctr" defTabSz="913943" fontAlgn="base">
              <a:spcBef>
                <a:spcPts val="600"/>
              </a:spcBef>
              <a:spcAft>
                <a:spcPct val="0"/>
              </a:spcAft>
              <a:buClr>
                <a:srgbClr val="F0AB00"/>
              </a:buClr>
              <a:buSzPct val="80000"/>
            </a:pPr>
            <a:r>
              <a:rPr lang="en-US" sz="1050" kern="0" dirty="0">
                <a:latin typeface="+mn-lt"/>
                <a:ea typeface="Arial Unicode MS" pitchFamily="34" charset="-128"/>
              </a:rPr>
              <a:t>Social Collab.</a:t>
            </a:r>
          </a:p>
        </p:txBody>
      </p:sp>
      <p:sp>
        <p:nvSpPr>
          <p:cNvPr id="62" name="Flowchart: Alternate Process 61">
            <a:extLst>
              <a:ext uri="{FF2B5EF4-FFF2-40B4-BE49-F238E27FC236}">
                <a16:creationId xmlns:a16="http://schemas.microsoft.com/office/drawing/2014/main" id="{A82FE184-79EA-4936-91DA-E93F6BEC8041}"/>
              </a:ext>
            </a:extLst>
          </p:cNvPr>
          <p:cNvSpPr/>
          <p:nvPr/>
        </p:nvSpPr>
        <p:spPr bwMode="gray">
          <a:xfrm>
            <a:off x="10155986" y="3862516"/>
            <a:ext cx="1319560" cy="774644"/>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dirty="0">
                <a:latin typeface="+mn-lt"/>
                <a:ea typeface="Arial Unicode MS" pitchFamily="34" charset="-128"/>
              </a:rPr>
              <a:t>Master Data, Time-Series, </a:t>
            </a:r>
            <a:r>
              <a:rPr lang="en-US" sz="1050" kern="0" dirty="0" err="1">
                <a:latin typeface="+mn-lt"/>
                <a:ea typeface="Arial Unicode MS" pitchFamily="34" charset="-128"/>
              </a:rPr>
              <a:t>Keyfigures</a:t>
            </a:r>
            <a:endParaRPr lang="en-US" sz="1050" kern="0" dirty="0">
              <a:latin typeface="+mn-lt"/>
              <a:ea typeface="Arial Unicode MS" pitchFamily="34" charset="-128"/>
            </a:endParaRPr>
          </a:p>
          <a:p>
            <a:pPr algn="ctr" defTabSz="913943" fontAlgn="base">
              <a:spcBef>
                <a:spcPts val="600"/>
              </a:spcBef>
              <a:spcAft>
                <a:spcPct val="0"/>
              </a:spcAft>
              <a:buClr>
                <a:srgbClr val="F0AB00"/>
              </a:buClr>
              <a:buSzPct val="80000"/>
            </a:pPr>
            <a:r>
              <a:rPr lang="en-US" sz="1050" kern="0" dirty="0">
                <a:latin typeface="+mn-lt"/>
                <a:ea typeface="Arial Unicode MS"/>
              </a:rPr>
              <a:t>Periodic loads</a:t>
            </a:r>
            <a:endParaRPr lang="en-US" sz="1050" kern="0" dirty="0">
              <a:latin typeface="+mn-lt"/>
              <a:ea typeface="Arial Unicode MS"/>
              <a:cs typeface="Arial"/>
            </a:endParaRPr>
          </a:p>
        </p:txBody>
      </p:sp>
      <p:sp>
        <p:nvSpPr>
          <p:cNvPr id="64" name="Rectangle 63">
            <a:extLst>
              <a:ext uri="{FF2B5EF4-FFF2-40B4-BE49-F238E27FC236}">
                <a16:creationId xmlns:a16="http://schemas.microsoft.com/office/drawing/2014/main" id="{219F9E6F-58BF-4A81-A0EE-3415B545AAF9}"/>
              </a:ext>
            </a:extLst>
          </p:cNvPr>
          <p:cNvSpPr/>
          <p:nvPr/>
        </p:nvSpPr>
        <p:spPr bwMode="gray">
          <a:xfrm>
            <a:off x="893490" y="4899156"/>
            <a:ext cx="2447741" cy="967609"/>
          </a:xfrm>
          <a:prstGeom prst="rect">
            <a:avLst/>
          </a:prstGeom>
          <a:solidFill>
            <a:schemeClr val="bg1"/>
          </a:solidFill>
          <a:ln w="38100" algn="ctr">
            <a:solidFill>
              <a:schemeClr val="tx2">
                <a:lumMod val="60000"/>
                <a:lumOff val="40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a:t>
            </a:r>
            <a:r>
              <a:rPr lang="en-US" sz="1100" kern="0">
                <a:ea typeface="Arial Unicode MS" pitchFamily="34" charset="-128"/>
                <a:cs typeface="Arial Unicode MS" pitchFamily="34" charset="-128"/>
              </a:rPr>
              <a:t>4HANA On-Premise</a:t>
            </a:r>
            <a:r>
              <a:rPr lang="en-US" sz="1100" kern="0" dirty="0">
                <a:ea typeface="Arial Unicode MS" pitchFamily="34" charset="-128"/>
                <a:cs typeface="Arial Unicode MS" pitchFamily="34" charset="-128"/>
              </a:rPr>
              <a:t>, SAP ERP, SAP APO, SAP BW, any source</a:t>
            </a:r>
          </a:p>
        </p:txBody>
      </p:sp>
      <p:sp>
        <p:nvSpPr>
          <p:cNvPr id="65" name="Rectangle 64">
            <a:extLst>
              <a:ext uri="{FF2B5EF4-FFF2-40B4-BE49-F238E27FC236}">
                <a16:creationId xmlns:a16="http://schemas.microsoft.com/office/drawing/2014/main" id="{7FE3CF76-B05F-4101-8242-E1E3DBA94F5B}"/>
              </a:ext>
            </a:extLst>
          </p:cNvPr>
          <p:cNvSpPr/>
          <p:nvPr/>
        </p:nvSpPr>
        <p:spPr bwMode="gray">
          <a:xfrm>
            <a:off x="5042810" y="4899155"/>
            <a:ext cx="3142325" cy="967607"/>
          </a:xfrm>
          <a:prstGeom prst="rect">
            <a:avLst/>
          </a:prstGeom>
          <a:solidFill>
            <a:schemeClr val="bg1"/>
          </a:solidFill>
          <a:ln w="38100" algn="ctr">
            <a:solidFill>
              <a:schemeClr val="accent3">
                <a:lumMod val="40000"/>
                <a:lumOff val="60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SAP ERP</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S/</a:t>
            </a:r>
            <a:r>
              <a:rPr lang="en-US" sz="1100" kern="0">
                <a:ea typeface="Arial Unicode MS" pitchFamily="34" charset="-128"/>
                <a:cs typeface="Arial Unicode MS" pitchFamily="34" charset="-128"/>
              </a:rPr>
              <a:t>4HANA On-Premise</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S/4HANA Cloud, private edition</a:t>
            </a:r>
          </a:p>
        </p:txBody>
      </p:sp>
      <p:sp>
        <p:nvSpPr>
          <p:cNvPr id="66" name="Rectangle 65">
            <a:extLst>
              <a:ext uri="{FF2B5EF4-FFF2-40B4-BE49-F238E27FC236}">
                <a16:creationId xmlns:a16="http://schemas.microsoft.com/office/drawing/2014/main" id="{F7F1C074-601C-4570-A74D-EAF0633E987C}"/>
              </a:ext>
            </a:extLst>
          </p:cNvPr>
          <p:cNvSpPr/>
          <p:nvPr/>
        </p:nvSpPr>
        <p:spPr bwMode="gray">
          <a:xfrm>
            <a:off x="8630133" y="4899157"/>
            <a:ext cx="1328091" cy="940657"/>
          </a:xfrm>
          <a:prstGeom prst="rect">
            <a:avLst/>
          </a:prstGeom>
          <a:solidFill>
            <a:schemeClr val="bg1"/>
          </a:solidFill>
          <a:ln w="38100" algn="ctr">
            <a:solidFill>
              <a:schemeClr val="accent6"/>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200" kern="0">
                <a:ea typeface="Arial Unicode MS"/>
                <a:cs typeface="Arial Unicode MS"/>
              </a:rPr>
              <a:t>SAP Ariba, </a:t>
            </a:r>
            <a:br>
              <a:rPr lang="en-US" sz="1200" kern="0">
                <a:ea typeface="Arial Unicode MS" pitchFamily="34" charset="-128"/>
                <a:cs typeface="Arial Unicode MS" pitchFamily="34" charset="-128"/>
              </a:rPr>
            </a:br>
            <a:r>
              <a:rPr lang="en-US" sz="1200" kern="0">
                <a:ea typeface="Arial Unicode MS"/>
                <a:cs typeface="Arial Unicode MS"/>
              </a:rPr>
              <a:t>SAP Workzone (JAM)</a:t>
            </a:r>
            <a:endParaRPr lang="en-US" sz="1200" kern="0">
              <a:ea typeface="Arial Unicode MS" pitchFamily="34" charset="-128"/>
              <a:cs typeface="Arial Unicode MS" pitchFamily="34" charset="-128"/>
            </a:endParaRPr>
          </a:p>
        </p:txBody>
      </p:sp>
      <p:sp>
        <p:nvSpPr>
          <p:cNvPr id="67" name="Rectangle 66">
            <a:extLst>
              <a:ext uri="{FF2B5EF4-FFF2-40B4-BE49-F238E27FC236}">
                <a16:creationId xmlns:a16="http://schemas.microsoft.com/office/drawing/2014/main" id="{2BEC6F1C-B534-4849-BD43-A1758908D2C4}"/>
              </a:ext>
            </a:extLst>
          </p:cNvPr>
          <p:cNvSpPr/>
          <p:nvPr/>
        </p:nvSpPr>
        <p:spPr bwMode="gray">
          <a:xfrm>
            <a:off x="10075347" y="4900891"/>
            <a:ext cx="1480839" cy="938923"/>
          </a:xfrm>
          <a:prstGeom prst="rect">
            <a:avLst/>
          </a:prstGeom>
          <a:solidFill>
            <a:schemeClr val="bg1"/>
          </a:solidFill>
          <a:ln w="38100" algn="ctr">
            <a:solidFill>
              <a:schemeClr val="tx1"/>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200" kern="0">
                <a:ea typeface="Arial Unicode MS"/>
                <a:cs typeface="Arial Unicode MS"/>
              </a:rPr>
              <a:t>SAP Analytics Cloud, 3rd party tools</a:t>
            </a:r>
          </a:p>
        </p:txBody>
      </p:sp>
      <p:sp>
        <p:nvSpPr>
          <p:cNvPr id="68" name="Rectangle 67">
            <a:extLst>
              <a:ext uri="{FF2B5EF4-FFF2-40B4-BE49-F238E27FC236}">
                <a16:creationId xmlns:a16="http://schemas.microsoft.com/office/drawing/2014/main" id="{141A777D-404B-4EB4-93A5-000F0534CB14}"/>
              </a:ext>
            </a:extLst>
          </p:cNvPr>
          <p:cNvSpPr/>
          <p:nvPr/>
        </p:nvSpPr>
        <p:spPr bwMode="gray">
          <a:xfrm>
            <a:off x="6650962" y="3351232"/>
            <a:ext cx="1533526" cy="1393986"/>
          </a:xfrm>
          <a:prstGeom prst="rect">
            <a:avLst/>
          </a:prstGeom>
          <a:solidFill>
            <a:schemeClr val="accent1">
              <a:lumMod val="40000"/>
              <a:lumOff val="60000"/>
            </a:schemeClr>
          </a:solidFill>
          <a:ln w="38100">
            <a:solidFill>
              <a:schemeClr val="accent3">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000" b="1">
                <a:solidFill>
                  <a:schemeClr val="tx1">
                    <a:lumMod val="100000"/>
                  </a:schemeClr>
                </a:solidFill>
              </a:rPr>
              <a:t>SAP Real-Time Integration (RTI)</a:t>
            </a:r>
            <a:endParaRPr lang="en-US" sz="1000" b="1" kern="0">
              <a:solidFill>
                <a:schemeClr val="tx1">
                  <a:lumMod val="100000"/>
                </a:schemeClr>
              </a:solidFill>
              <a:ea typeface="Arial Unicode MS" pitchFamily="34" charset="-128"/>
              <a:cs typeface="Arial Unicode MS" pitchFamily="34" charset="-128"/>
            </a:endParaRPr>
          </a:p>
        </p:txBody>
      </p:sp>
      <p:sp>
        <p:nvSpPr>
          <p:cNvPr id="69" name="Flowchart: Alternate Process 68">
            <a:extLst>
              <a:ext uri="{FF2B5EF4-FFF2-40B4-BE49-F238E27FC236}">
                <a16:creationId xmlns:a16="http://schemas.microsoft.com/office/drawing/2014/main" id="{47C796F8-45F7-499F-9ECA-268AAB0316BF}"/>
              </a:ext>
            </a:extLst>
          </p:cNvPr>
          <p:cNvSpPr/>
          <p:nvPr/>
        </p:nvSpPr>
        <p:spPr bwMode="gray">
          <a:xfrm>
            <a:off x="6711591" y="3859420"/>
            <a:ext cx="1373360" cy="814854"/>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1050" kern="0">
                <a:latin typeface="+mn-lt"/>
                <a:ea typeface="Arial Unicode MS" pitchFamily="34" charset="-128"/>
              </a:rPr>
              <a:t>Built-in Integration</a:t>
            </a:r>
          </a:p>
          <a:p>
            <a:pPr algn="ctr" defTabSz="913943" fontAlgn="base">
              <a:spcBef>
                <a:spcPts val="600"/>
              </a:spcBef>
              <a:spcAft>
                <a:spcPct val="0"/>
              </a:spcAft>
              <a:buClr>
                <a:srgbClr val="F0AB00"/>
              </a:buClr>
              <a:buSzPct val="80000"/>
            </a:pPr>
            <a:r>
              <a:rPr lang="en-US" sz="1050" kern="0">
                <a:latin typeface="+mn-lt"/>
                <a:ea typeface="Arial Unicode MS" pitchFamily="34" charset="-128"/>
              </a:rPr>
              <a:t>Automatic sync of Master &amp; Order Data</a:t>
            </a:r>
          </a:p>
        </p:txBody>
      </p:sp>
      <p:cxnSp>
        <p:nvCxnSpPr>
          <p:cNvPr id="6" name="Straight Connector 5">
            <a:extLst>
              <a:ext uri="{FF2B5EF4-FFF2-40B4-BE49-F238E27FC236}">
                <a16:creationId xmlns:a16="http://schemas.microsoft.com/office/drawing/2014/main" id="{29BAA879-3C52-46A0-8F31-6CFD8976AC22}"/>
              </a:ext>
            </a:extLst>
          </p:cNvPr>
          <p:cNvCxnSpPr>
            <a:cxnSpLocks/>
          </p:cNvCxnSpPr>
          <p:nvPr/>
        </p:nvCxnSpPr>
        <p:spPr>
          <a:xfrm>
            <a:off x="8388314" y="1603273"/>
            <a:ext cx="0" cy="4263489"/>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F9C987F-6E26-B990-2A02-4898BDF83797}"/>
              </a:ext>
            </a:extLst>
          </p:cNvPr>
          <p:cNvSpPr/>
          <p:nvPr/>
        </p:nvSpPr>
        <p:spPr bwMode="gray">
          <a:xfrm>
            <a:off x="3422659" y="3348265"/>
            <a:ext cx="1533201" cy="1393986"/>
          </a:xfrm>
          <a:prstGeom prst="rect">
            <a:avLst/>
          </a:prstGeom>
          <a:solidFill>
            <a:schemeClr val="accent1">
              <a:lumMod val="40000"/>
              <a:lumOff val="60000"/>
            </a:schemeClr>
          </a:solidFill>
          <a:ln w="3810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t" anchorCtr="0"/>
          <a:lstStyle/>
          <a:p>
            <a:pPr algn="ctr" eaLnBrk="1" hangingPunct="1">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SAP Cloud Integration (CI)</a:t>
            </a:r>
          </a:p>
        </p:txBody>
      </p:sp>
      <p:sp>
        <p:nvSpPr>
          <p:cNvPr id="5" name="Flowchart: Alternate Process 4">
            <a:extLst>
              <a:ext uri="{FF2B5EF4-FFF2-40B4-BE49-F238E27FC236}">
                <a16:creationId xmlns:a16="http://schemas.microsoft.com/office/drawing/2014/main" id="{5E47FB0E-473E-A0B9-647D-017474A0469E}"/>
              </a:ext>
            </a:extLst>
          </p:cNvPr>
          <p:cNvSpPr/>
          <p:nvPr/>
        </p:nvSpPr>
        <p:spPr bwMode="gray">
          <a:xfrm>
            <a:off x="3498426" y="3856451"/>
            <a:ext cx="1418031" cy="813220"/>
          </a:xfrm>
          <a:prstGeom prst="flowChartAlternateProcess">
            <a:avLst/>
          </a:prstGeom>
          <a:solidFill>
            <a:schemeClr val="bg1"/>
          </a:solidFill>
          <a:ln w="6350" algn="ctr">
            <a:noFill/>
            <a:miter lim="800000"/>
            <a:headEnd/>
            <a:tailEnd/>
          </a:ln>
        </p:spPr>
        <p:txBody>
          <a:bodyPr lIns="89956" tIns="71964" rIns="89956" bIns="71964" rtlCol="0" anchor="ctr"/>
          <a:lstStyle/>
          <a:p>
            <a:pPr algn="ctr" defTabSz="913943" fontAlgn="base">
              <a:spcBef>
                <a:spcPts val="600"/>
              </a:spcBef>
              <a:spcAft>
                <a:spcPct val="0"/>
              </a:spcAft>
              <a:buClr>
                <a:srgbClr val="F0AB00"/>
              </a:buClr>
              <a:buSzPct val="80000"/>
            </a:pPr>
            <a:r>
              <a:rPr lang="en-US" sz="800" kern="0" noProof="1">
                <a:latin typeface="+mn-lt"/>
                <a:ea typeface="Arial Unicode MS" pitchFamily="34" charset="-128"/>
                <a:cs typeface="Arial Unicode MS" pitchFamily="34" charset="-128"/>
              </a:rPr>
              <a:t>Data Model by configuration</a:t>
            </a:r>
          </a:p>
          <a:p>
            <a:pPr algn="ctr" defTabSz="913943" fontAlgn="base">
              <a:spcBef>
                <a:spcPts val="600"/>
              </a:spcBef>
              <a:spcAft>
                <a:spcPct val="0"/>
              </a:spcAft>
              <a:buClr>
                <a:srgbClr val="F0AB00"/>
              </a:buClr>
              <a:buSzPct val="80000"/>
            </a:pPr>
            <a:r>
              <a:rPr lang="en-US" sz="800" kern="0" noProof="1">
                <a:latin typeface="+mn-lt"/>
                <a:ea typeface="Arial Unicode MS" pitchFamily="34" charset="-128"/>
                <a:cs typeface="Arial Unicode MS" pitchFamily="34" charset="-128"/>
              </a:rPr>
              <a:t>Master &amp; Time-Series data</a:t>
            </a:r>
          </a:p>
          <a:p>
            <a:pPr algn="ctr" defTabSz="913943" fontAlgn="base">
              <a:spcBef>
                <a:spcPts val="600"/>
              </a:spcBef>
              <a:spcAft>
                <a:spcPct val="0"/>
              </a:spcAft>
              <a:buClr>
                <a:srgbClr val="F0AB00"/>
              </a:buClr>
              <a:buSzPct val="80000"/>
            </a:pPr>
            <a:r>
              <a:rPr lang="en-US" sz="800" kern="0" noProof="1">
                <a:latin typeface="+mn-lt"/>
                <a:ea typeface="Arial Unicode MS" pitchFamily="34" charset="-128"/>
                <a:cs typeface="Arial Unicode MS" pitchFamily="34" charset="-128"/>
              </a:rPr>
              <a:t>Periodic loads</a:t>
            </a:r>
          </a:p>
        </p:txBody>
      </p:sp>
      <p:sp>
        <p:nvSpPr>
          <p:cNvPr id="7" name="Rectangle 6">
            <a:extLst>
              <a:ext uri="{FF2B5EF4-FFF2-40B4-BE49-F238E27FC236}">
                <a16:creationId xmlns:a16="http://schemas.microsoft.com/office/drawing/2014/main" id="{D747BE2B-3606-0D2B-C6A2-FCB442209FB0}"/>
              </a:ext>
            </a:extLst>
          </p:cNvPr>
          <p:cNvSpPr/>
          <p:nvPr/>
        </p:nvSpPr>
        <p:spPr bwMode="gray">
          <a:xfrm>
            <a:off x="3428965" y="4899157"/>
            <a:ext cx="1533199" cy="967604"/>
          </a:xfrm>
          <a:prstGeom prst="rect">
            <a:avLst/>
          </a:prstGeom>
          <a:solidFill>
            <a:schemeClr val="bg1"/>
          </a:solidFill>
          <a:ln w="38100" algn="ctr">
            <a:solidFill>
              <a:schemeClr val="tx2">
                <a:lumMod val="60000"/>
                <a:lumOff val="40000"/>
              </a:schemeClr>
            </a:solidFill>
            <a:miter lim="800000"/>
            <a:headEnd/>
            <a:tailEnd/>
          </a:ln>
        </p:spPr>
        <p:txBody>
          <a:bodyPr lIns="89956" tIns="71964" rIns="89956" bIns="71964" rtlCol="0" anchor="ctr"/>
          <a:lstStyle/>
          <a:p>
            <a:pPr algn="ctr" defTabSz="913943" fontAlgn="base">
              <a:spcBef>
                <a:spcPct val="50000"/>
              </a:spcBef>
              <a:spcAft>
                <a:spcPct val="0"/>
              </a:spcAft>
              <a:buClr>
                <a:srgbClr val="F0AB00"/>
              </a:buClr>
              <a:buSzPct val="80000"/>
            </a:pPr>
            <a:r>
              <a:rPr lang="en-US" sz="1100" kern="0" dirty="0">
                <a:ea typeface="Arial Unicode MS" pitchFamily="34" charset="-128"/>
              </a:rPr>
              <a:t>S/4HANA Cloud, public edition</a:t>
            </a:r>
          </a:p>
        </p:txBody>
      </p:sp>
      <p:sp>
        <p:nvSpPr>
          <p:cNvPr id="2" name="Rectangle 1">
            <a:extLst>
              <a:ext uri="{FF2B5EF4-FFF2-40B4-BE49-F238E27FC236}">
                <a16:creationId xmlns:a16="http://schemas.microsoft.com/office/drawing/2014/main" id="{4FAD99CA-66CC-D065-6AEE-57632265BABD}"/>
              </a:ext>
            </a:extLst>
          </p:cNvPr>
          <p:cNvSpPr/>
          <p:nvPr/>
        </p:nvSpPr>
        <p:spPr bwMode="gray">
          <a:xfrm>
            <a:off x="893490" y="1607288"/>
            <a:ext cx="4062367" cy="1090439"/>
          </a:xfrm>
          <a:prstGeom prst="rect">
            <a:avLst/>
          </a:prstGeom>
          <a:ln w="3810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89977" tIns="71981" rIns="89977" bIns="71981" anchor="ctr"/>
          <a:lstStyle/>
          <a:p>
            <a:pPr algn="ctr">
              <a:lnSpc>
                <a:spcPts val="1799"/>
              </a:lnSpc>
              <a:spcBef>
                <a:spcPct val="50000"/>
              </a:spcBef>
              <a:buClr>
                <a:srgbClr val="F0AB00"/>
              </a:buClr>
              <a:buSzPct val="80000"/>
              <a:defRPr/>
            </a:pPr>
            <a:r>
              <a:rPr lang="en-US" sz="1200" b="1" kern="0" dirty="0">
                <a:solidFill>
                  <a:schemeClr val="tx1">
                    <a:lumMod val="100000"/>
                  </a:schemeClr>
                </a:solidFill>
                <a:ea typeface="Arial Unicode MS" pitchFamily="34" charset="-128"/>
                <a:cs typeface="Arial Unicode MS" pitchFamily="34" charset="-128"/>
              </a:rPr>
              <a:t>Demand, Inventory, Sales &amp; Operations and </a:t>
            </a:r>
            <a:br>
              <a:rPr lang="en-US" sz="1200" b="1" kern="0" dirty="0">
                <a:solidFill>
                  <a:schemeClr val="tx1">
                    <a:lumMod val="100000"/>
                  </a:schemeClr>
                </a:solidFill>
                <a:ea typeface="Arial Unicode MS" pitchFamily="34" charset="-128"/>
                <a:cs typeface="Arial Unicode MS" pitchFamily="34" charset="-128"/>
              </a:rPr>
            </a:br>
            <a:r>
              <a:rPr lang="en-US" sz="1200" b="1" kern="0" dirty="0">
                <a:solidFill>
                  <a:schemeClr val="tx1">
                    <a:lumMod val="100000"/>
                  </a:schemeClr>
                </a:solidFill>
                <a:ea typeface="Arial Unicode MS" pitchFamily="34" charset="-128"/>
                <a:cs typeface="Arial Unicode MS" pitchFamily="34" charset="-128"/>
              </a:rPr>
              <a:t>Tactical Supply Planning</a:t>
            </a:r>
          </a:p>
        </p:txBody>
      </p:sp>
      <p:grpSp>
        <p:nvGrpSpPr>
          <p:cNvPr id="3" name="Group 2">
            <a:extLst>
              <a:ext uri="{FF2B5EF4-FFF2-40B4-BE49-F238E27FC236}">
                <a16:creationId xmlns:a16="http://schemas.microsoft.com/office/drawing/2014/main" id="{2DB4EA64-24FC-E87B-DCF8-E841D573490B}"/>
              </a:ext>
            </a:extLst>
          </p:cNvPr>
          <p:cNvGrpSpPr/>
          <p:nvPr/>
        </p:nvGrpSpPr>
        <p:grpSpPr>
          <a:xfrm>
            <a:off x="4955858" y="3375017"/>
            <a:ext cx="781453" cy="654992"/>
            <a:chOff x="4059207" y="3351211"/>
            <a:chExt cx="781657" cy="655163"/>
          </a:xfrm>
        </p:grpSpPr>
        <p:sp>
          <p:nvSpPr>
            <p:cNvPr id="8" name="Diagonal Stripe 7">
              <a:extLst>
                <a:ext uri="{FF2B5EF4-FFF2-40B4-BE49-F238E27FC236}">
                  <a16:creationId xmlns:a16="http://schemas.microsoft.com/office/drawing/2014/main" id="{133D125E-3902-3B06-008B-724D5574F445}"/>
                </a:ext>
              </a:extLst>
            </p:cNvPr>
            <p:cNvSpPr/>
            <p:nvPr/>
          </p:nvSpPr>
          <p:spPr bwMode="gray">
            <a:xfrm>
              <a:off x="4152580" y="3351211"/>
              <a:ext cx="688284" cy="655163"/>
            </a:xfrm>
            <a:prstGeom prst="diagStripe">
              <a:avLst/>
            </a:prstGeom>
            <a:solidFill>
              <a:srgbClr val="0D0D0D">
                <a:alpha val="54000"/>
              </a:srgbClr>
            </a:solidFill>
            <a:ln w="25400" algn="ctr">
              <a:noFill/>
              <a:miter lim="800000"/>
              <a:headEnd/>
              <a:tailEnd/>
            </a:ln>
          </p:spPr>
          <p:txBody>
            <a:bodyPr lIns="89954" tIns="71962" rIns="89954" bIns="719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52" fontAlgn="base">
                <a:spcBef>
                  <a:spcPct val="50000"/>
                </a:spcBef>
                <a:spcAft>
                  <a:spcPct val="0"/>
                </a:spcAft>
                <a:buClr>
                  <a:srgbClr val="F0AB00"/>
                </a:buClr>
                <a:buSzPct val="80000"/>
              </a:pPr>
              <a:endParaRPr lang="en-US" sz="1798" kern="0" dirty="0">
                <a:ln>
                  <a:solidFill>
                    <a:schemeClr val="bg1"/>
                  </a:solidFill>
                </a:ln>
                <a:ea typeface="Arial Unicode MS" pitchFamily="34" charset="-128"/>
                <a:cs typeface="Arial Unicode MS" pitchFamily="34" charset="-128"/>
              </a:endParaRPr>
            </a:p>
          </p:txBody>
        </p:sp>
        <p:sp>
          <p:nvSpPr>
            <p:cNvPr id="9" name="TextBox 2">
              <a:extLst>
                <a:ext uri="{FF2B5EF4-FFF2-40B4-BE49-F238E27FC236}">
                  <a16:creationId xmlns:a16="http://schemas.microsoft.com/office/drawing/2014/main" id="{61B372A7-224E-DA20-C5C4-888DA9549BAE}"/>
                </a:ext>
              </a:extLst>
            </p:cNvPr>
            <p:cNvSpPr txBox="1"/>
            <p:nvPr/>
          </p:nvSpPr>
          <p:spPr>
            <a:xfrm rot="18962771">
              <a:off x="4059207" y="3460259"/>
              <a:ext cx="732419"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600" kern="0" dirty="0">
                  <a:solidFill>
                    <a:schemeClr val="bg1"/>
                  </a:solidFill>
                  <a:ea typeface="Arial Unicode MS" pitchFamily="34" charset="-128"/>
                  <a:cs typeface="Arial Unicode MS" pitchFamily="34" charset="-128"/>
                </a:rPr>
                <a:t>sunset</a:t>
              </a:r>
              <a:endParaRPr lang="en-US" sz="1798" kern="0" dirty="0">
                <a:solidFill>
                  <a:schemeClr val="bg1"/>
                </a:solidFill>
                <a:ea typeface="Arial Unicode MS" pitchFamily="34" charset="-128"/>
                <a:cs typeface="Arial Unicode MS" pitchFamily="34" charset="-128"/>
              </a:endParaRPr>
            </a:p>
          </p:txBody>
        </p:sp>
      </p:grpSp>
    </p:spTree>
    <p:extLst>
      <p:ext uri="{BB962C8B-B14F-4D97-AF65-F5344CB8AC3E}">
        <p14:creationId xmlns:p14="http://schemas.microsoft.com/office/powerpoint/2010/main" val="157301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t8dMf36F3cs8oSgT5mv2Nw"/>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SAP TechEd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SAP_2024" id="{ED94AFF9-B1F4-9244-A989-2205BF655DAB}" vid="{95A0456C-DF17-3840-837C-7C6E0869BD13}"/>
    </a:ext>
  </a:extLst>
</a:theme>
</file>

<file path=ppt/theme/theme2.xml><?xml version="1.0" encoding="utf-8"?>
<a:theme xmlns:a="http://schemas.openxmlformats.org/drawingml/2006/main" name="1_SAP TechEd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SAP_2024" id="{ED94AFF9-B1F4-9244-A989-2205BF655DAB}" vid="{95A0456C-DF17-3840-837C-7C6E0869BD13}"/>
    </a:ext>
  </a:extLst>
</a:theme>
</file>

<file path=ppt/theme/theme3.xml><?xml version="1.0" encoding="utf-8"?>
<a:theme xmlns:a="http://schemas.openxmlformats.org/drawingml/2006/main" name="SAP Template 2024">
  <a:themeElements>
    <a:clrScheme name="SAP Template 2024">
      <a:dk1>
        <a:srgbClr val="000000"/>
      </a:dk1>
      <a:lt1>
        <a:srgbClr val="FFFFFF"/>
      </a:lt1>
      <a:dk2>
        <a:srgbClr val="A7A7A7"/>
      </a:dk2>
      <a:lt2>
        <a:srgbClr val="535353"/>
      </a:lt2>
      <a:accent1>
        <a:srgbClr val="E76500"/>
      </a:accent1>
      <a:accent2>
        <a:srgbClr val="049F9A"/>
      </a:accent2>
      <a:accent3>
        <a:srgbClr val="36A41D"/>
      </a:accent3>
      <a:accent4>
        <a:srgbClr val="FA4F96"/>
      </a:accent4>
      <a:accent5>
        <a:srgbClr val="F31DED"/>
      </a:accent5>
      <a:accent6>
        <a:srgbClr val="7858FF"/>
      </a:accent6>
      <a:hlink>
        <a:srgbClr val="0000FF"/>
      </a:hlink>
      <a:folHlink>
        <a:srgbClr val="FF00FF"/>
      </a:folHlink>
    </a:clrScheme>
    <a:fontScheme name="SAP Template 2024">
      <a:majorFont>
        <a:latin typeface="72 Brand"/>
        <a:ea typeface="72 Brand"/>
        <a:cs typeface="72 Brand"/>
      </a:majorFont>
      <a:minorFont>
        <a:latin typeface="Helvetica"/>
        <a:ea typeface="Helvetica"/>
        <a:cs typeface="Helvetica"/>
      </a:minorFont>
    </a:fontScheme>
    <a:fmtScheme name="SAP Template 202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300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sp3d/>
      </a:spPr>
      <a:bodyPr rot="0" spcFirstLastPara="1" vertOverflow="overflow" horzOverflow="overflow" vert="horz" wrap="square" lIns="72000" tIns="72000" rIns="72000" bIns="72000" numCol="1" spcCol="38100" rtlCol="0" anchor="ctr">
        <a:spAutoFit/>
      </a:bodyPr>
      <a:lstStyle>
        <a:defPPr marL="0" marR="0" indent="0" algn="l" defTabSz="1088557" rtl="0" fontAlgn="auto" latinLnBrk="0" hangingPunct="0">
          <a:lnSpc>
            <a:spcPct val="100000"/>
          </a:lnSpc>
          <a:spcBef>
            <a:spcPts val="1800"/>
          </a:spcBef>
          <a:spcAft>
            <a:spcPts val="0"/>
          </a:spcAft>
          <a:buClrTx/>
          <a:buSzTx/>
          <a:buFontTx/>
          <a:buNone/>
          <a:tabLst/>
          <a:defRPr kumimoji="0" sz="2000" b="0" i="0" u="none" strike="noStrike" cap="none" spc="0" normalizeH="0" baseline="0">
            <a:ln>
              <a:noFill/>
            </a:ln>
            <a:solidFill>
              <a:srgbClr val="041347"/>
            </a:solidFill>
            <a:effectLst/>
            <a:uFillTx/>
            <a:latin typeface="+mj-lt"/>
            <a:ea typeface="+mj-ea"/>
            <a:cs typeface="+mj-cs"/>
            <a:sym typeface="72 Bra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outerShdw blurRad="38100" dist="300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1088775" rtl="0" fontAlgn="auto" latinLnBrk="0" hangingPunct="0">
          <a:lnSpc>
            <a:spcPct val="100000"/>
          </a:lnSpc>
          <a:spcBef>
            <a:spcPts val="600"/>
          </a:spcBef>
          <a:spcAft>
            <a:spcPts val="0"/>
          </a:spcAft>
          <a:buClrTx/>
          <a:buSzTx/>
          <a:buFontTx/>
          <a:buNone/>
          <a:tabLst/>
          <a:defRPr kumimoji="0" sz="1000" b="0" i="0" u="none" strike="noStrike" cap="none" spc="0" normalizeH="0" baseline="0">
            <a:ln>
              <a:noFill/>
            </a:ln>
            <a:solidFill>
              <a:srgbClr val="041347"/>
            </a:solidFill>
            <a:effectLst/>
            <a:uFillTx/>
            <a:latin typeface="+mj-lt"/>
            <a:ea typeface="+mj-ea"/>
            <a:cs typeface="+mj-cs"/>
            <a:sym typeface="72 Bra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52195E9-693B-044E-8626-C08A8542E0C5}">
  <we:reference id="b0692d11-e342-a550-cfba-e8c57e47b8f1"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TemplafySlideFormConfiguration><![CDATA[{"formFields":[],"formDataEntries":[]}]]></TemplafySlideFormConfiguration>
</file>

<file path=customXml/item3.xml><?xml version="1.0" encoding="utf-8"?>
<p:properties xmlns:p="http://schemas.microsoft.com/office/2006/metadata/properties" xmlns:xsi="http://www.w3.org/2001/XMLSchema-instance" xmlns:pc="http://schemas.microsoft.com/office/infopath/2007/PartnerControls">
  <documentManagement>
    <SendDate xmlns="611e7d52-7ac3-4941-aef7-35504aff74ea" xsi:nil="true"/>
    <TaxCatchAll xmlns="cf320316-492a-41dc-b3a1-7d4582d4a38c" xsi:nil="true"/>
    <lcf76f155ced4ddcb4097134ff3c332f xmlns="611e7d52-7ac3-4941-aef7-35504aff74ea">
      <Terms xmlns="http://schemas.microsoft.com/office/infopath/2007/PartnerControls"/>
    </lcf76f155ced4ddcb4097134ff3c332f>
  </documentManagement>
</p:properties>
</file>

<file path=customXml/item4.xml><?xml version="1.0" encoding="utf-8"?>
<TemplafySlideTemplateConfiguration><![CDATA[{"slideVersion":3,"isValidatorEnabled":false,"isLocked":false,"elementsMetadata":[],"slideId":"638315636863917782","enableDocumentContentUpdater":false,"version":"2.0"}]]></TemplafySlide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5F2976856E8105468B05DD3CCF922A0A" ma:contentTypeVersion="15" ma:contentTypeDescription="Create a new document." ma:contentTypeScope="" ma:versionID="dd6606bc4c6a148abe001c7a81d113c8">
  <xsd:schema xmlns:xsd="http://www.w3.org/2001/XMLSchema" xmlns:xs="http://www.w3.org/2001/XMLSchema" xmlns:p="http://schemas.microsoft.com/office/2006/metadata/properties" xmlns:ns2="611e7d52-7ac3-4941-aef7-35504aff74ea" xmlns:ns3="cf320316-492a-41dc-b3a1-7d4582d4a38c" targetNamespace="http://schemas.microsoft.com/office/2006/metadata/properties" ma:root="true" ma:fieldsID="33fdcde8f83be80c0a73492ad9fca7fb" ns2:_="" ns3:_="">
    <xsd:import namespace="611e7d52-7ac3-4941-aef7-35504aff74ea"/>
    <xsd:import namespace="cf320316-492a-41dc-b3a1-7d4582d4a38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SendDat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e7d52-7ac3-4941-aef7-35504aff74e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SendDate" ma:index="21" nillable="true" ma:displayName="Send Date" ma:description="Date promo email was sent" ma:format="DateTime" ma:internalName="SendDate">
      <xsd:simpleType>
        <xsd:restriction base="dms:DateTim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320316-492a-41dc-b3a1-7d4582d4a38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77c8db9-ea15-476c-92c9-fe4e12bdcd48}" ma:internalName="TaxCatchAll" ma:showField="CatchAllData" ma:web="cf320316-492a-41dc-b3a1-7d4582d4a38c">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TemplateConfiguration><![CDATA[{"slideVersion":3,"isValidatorEnabled":false,"isLocked":false,"elementsMetadata":[],"slideId":"638315636863917782","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slideVersion":9,"isValidatorEnabled":false,"isLocked":false,"elementsMetadata":[],"slideId":"638331234102899225","enableDocumentContentUpdater":false,"version":"2.0"}]]></TemplafySlideTemplateConfiguration>
</file>

<file path=customXml/itemProps1.xml><?xml version="1.0" encoding="utf-8"?>
<ds:datastoreItem xmlns:ds="http://schemas.openxmlformats.org/officeDocument/2006/customXml" ds:itemID="{49296689-DA85-4415-A240-CDDA1241CCA0}">
  <ds:schemaRefs>
    <ds:schemaRef ds:uri="http://schemas.microsoft.com/sharepoint/v3/contenttype/forms"/>
  </ds:schemaRefs>
</ds:datastoreItem>
</file>

<file path=customXml/itemProps2.xml><?xml version="1.0" encoding="utf-8"?>
<ds:datastoreItem xmlns:ds="http://schemas.openxmlformats.org/officeDocument/2006/customXml" ds:itemID="{54046E4F-E6B9-4BA2-AB13-226AA79BCBCE}">
  <ds:schemaRefs/>
</ds:datastoreItem>
</file>

<file path=customXml/itemProps3.xml><?xml version="1.0" encoding="utf-8"?>
<ds:datastoreItem xmlns:ds="http://schemas.openxmlformats.org/officeDocument/2006/customXml" ds:itemID="{25C2873A-5E36-440D-A3DB-62DA6B48A4C4}">
  <ds:schemaRefs>
    <ds:schemaRef ds:uri="611e7d52-7ac3-4941-aef7-35504aff74ea"/>
    <ds:schemaRef ds:uri="cf320316-492a-41dc-b3a1-7d4582d4a3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61D2789A-23EA-4429-8FF8-98D018B031FF}">
  <ds:schemaRefs/>
</ds:datastoreItem>
</file>

<file path=customXml/itemProps5.xml><?xml version="1.0" encoding="utf-8"?>
<ds:datastoreItem xmlns:ds="http://schemas.openxmlformats.org/officeDocument/2006/customXml" ds:itemID="{31CD7D5B-8F9C-4AD1-85E4-C0C47453458A}">
  <ds:schemaRefs>
    <ds:schemaRef ds:uri="611e7d52-7ac3-4941-aef7-35504aff74ea"/>
    <ds:schemaRef ds:uri="cf320316-492a-41dc-b3a1-7d4582d4a3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28AAE91B-8EB0-416F-8805-BA62A13E05A6}">
  <ds:schemaRefs/>
</ds:datastoreItem>
</file>

<file path=customXml/itemProps7.xml><?xml version="1.0" encoding="utf-8"?>
<ds:datastoreItem xmlns:ds="http://schemas.openxmlformats.org/officeDocument/2006/customXml" ds:itemID="{88C5EA6E-500E-4030-AEDF-BC4F965332CE}">
  <ds:schemaRefs/>
</ds:datastoreItem>
</file>

<file path=customXml/itemProps8.xml><?xml version="1.0" encoding="utf-8"?>
<ds:datastoreItem xmlns:ds="http://schemas.openxmlformats.org/officeDocument/2006/customXml" ds:itemID="{A3EC6DE2-FD66-684A-AC9E-08E25388DBEF}">
  <ds:schemaRefs/>
</ds:datastoreItem>
</file>

<file path=customXml/itemProps9.xml><?xml version="1.0" encoding="utf-8"?>
<ds:datastoreItem xmlns:ds="http://schemas.openxmlformats.org/officeDocument/2006/customXml" ds:itemID="{DF3DA119-9F3B-B04F-B2CE-ED7B6150E810}">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SAP_2024 (1)</Template>
  <TotalTime>8</TotalTime>
  <Words>3224</Words>
  <Application>Microsoft Office PowerPoint</Application>
  <PresentationFormat>Widescreen</PresentationFormat>
  <Paragraphs>410</Paragraphs>
  <Slides>37</Slides>
  <Notes>12</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5" baseType="lpstr">
      <vt:lpstr>Arial Unicode MS</vt:lpstr>
      <vt:lpstr>72</vt:lpstr>
      <vt:lpstr>72 Brand</vt:lpstr>
      <vt:lpstr>72 Brand Medium</vt:lpstr>
      <vt:lpstr>-apple-system</vt:lpstr>
      <vt:lpstr>Arial</vt:lpstr>
      <vt:lpstr>Arial Narrow</vt:lpstr>
      <vt:lpstr>Arial,Sans-Serif</vt:lpstr>
      <vt:lpstr>Calibri</vt:lpstr>
      <vt:lpstr>Courier New</vt:lpstr>
      <vt:lpstr>Segoe UI</vt:lpstr>
      <vt:lpstr>Symbol</vt:lpstr>
      <vt:lpstr>Times New Roman</vt:lpstr>
      <vt:lpstr>wingdings</vt:lpstr>
      <vt:lpstr>wingdings</vt:lpstr>
      <vt:lpstr>SAP TechEd Template 2024</vt:lpstr>
      <vt:lpstr>1_SAP TechEd Template 2024</vt:lpstr>
      <vt:lpstr>think-cell Slide</vt:lpstr>
      <vt:lpstr>Integrating SAP S/4HANA Cloud with SAP IBP using SAP Integration Suite</vt:lpstr>
      <vt:lpstr>PowerPoint Presentation</vt:lpstr>
      <vt:lpstr>Divider Page</vt:lpstr>
      <vt:lpstr>PowerPoint Presentation</vt:lpstr>
      <vt:lpstr>Agenda</vt:lpstr>
      <vt:lpstr>SAP Supply Chain Planning Platform</vt:lpstr>
      <vt:lpstr>PowerPoint Presentation</vt:lpstr>
      <vt:lpstr>What is the best way to integrate data with IBP? Overview of Main Integration Scenarios for SAP IBP</vt:lpstr>
      <vt:lpstr>What is the best way to integrate data with IBP? Overview of Main Integration Scenarios for SAP IBP</vt:lpstr>
      <vt:lpstr>Connect and automate your business Integration capabilities of SAP BTP</vt:lpstr>
      <vt:lpstr>Connect and automate your business Integration capabilities of SAP BTP</vt:lpstr>
      <vt:lpstr>Why use SAP Cloud Integration Key advantages of this particular architecture</vt:lpstr>
      <vt:lpstr>Demand Forecasting Scenario</vt:lpstr>
      <vt:lpstr>Demand Forecasting Scenario</vt:lpstr>
      <vt:lpstr>Demand Forecasting Scenario</vt:lpstr>
      <vt:lpstr>Demand Forecasting Scenario</vt:lpstr>
      <vt:lpstr>Possible Integrations of ERP Systems to SAP IBP Can SAP IBP handle integrations to multiple ERP Systems</vt:lpstr>
      <vt:lpstr>PowerPoint Presentation</vt:lpstr>
      <vt:lpstr>PowerPoint Presentation</vt:lpstr>
      <vt:lpstr>PowerPoint Presentation</vt:lpstr>
      <vt:lpstr>PowerPoint Presentation</vt:lpstr>
      <vt:lpstr>PowerPoint Presentation</vt:lpstr>
      <vt:lpstr>PowerPoint Presentation</vt:lpstr>
      <vt:lpstr>Insert page title (sentence case)</vt:lpstr>
      <vt:lpstr>PowerPoint Presentation</vt:lpstr>
      <vt:lpstr>PowerPoint Presentation</vt:lpstr>
      <vt:lpstr>PowerPoint Presentation</vt:lpstr>
      <vt:lpstr>PowerPoint Presentation</vt:lpstr>
      <vt:lpstr>Upskill for the future with SAP TechEd Virtual – Learning zone</vt:lpstr>
      <vt:lpstr>PowerPoint Presentation</vt:lpstr>
      <vt:lpstr>PowerPoint Presentation</vt:lpstr>
      <vt:lpstr>PowerPoint Presentation</vt:lpstr>
      <vt:lpstr>PowerPoint Presentation</vt:lpstr>
      <vt:lpstr>PowerPoint Presentation</vt:lpstr>
      <vt:lpstr>PowerPoint Presentation</vt:lpstr>
      <vt:lpstr>Template Information</vt:lpstr>
      <vt:lpstr>Additional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SAP</dc:creator>
  <cp:keywords/>
  <dc:description/>
  <cp:lastModifiedBy>Sudmeier, Reinhard</cp:lastModifiedBy>
  <cp:revision>4</cp:revision>
  <dcterms:created xsi:type="dcterms:W3CDTF">2024-06-12T21:20:36Z</dcterms:created>
  <dcterms:modified xsi:type="dcterms:W3CDTF">2024-09-03T14:24:39Z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0x0101005F2976856E8105468B05DD3CCF922A0A</vt:lpwstr>
  </property>
  <property fmtid="{D5CDD505-2E9C-101B-9397-08002B2CF9AE}" pid="3" name="MediaServiceImageTags">
    <vt:lpwstr/>
  </property>
</Properties>
</file>